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slideLayouts/slideLayout47.xml" ContentType="application/vnd.openxmlformats-officedocument.presentationml.slideLayout+xml"/>
  <Override PartName="/ppt/theme/theme1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5.xml" ContentType="application/vnd.openxmlformats-officedocument.theme+xml"/>
  <Override PartName="/ppt/slideLayouts/slideLayout59.xml" ContentType="application/vnd.openxmlformats-officedocument.presentationml.slideLayout+xml"/>
  <Override PartName="/ppt/theme/theme1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theme/theme2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6.xml" ContentType="application/vnd.openxmlformats-officedocument.theme+xml"/>
  <Override PartName="/ppt/slideLayouts/slideLayout125.xml" ContentType="application/vnd.openxmlformats-officedocument.presentationml.slideLayout+xml"/>
  <Override PartName="/ppt/theme/theme27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3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3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33.xml" ContentType="application/vnd.openxmlformats-officedocument.theme+xml"/>
  <Override PartName="/ppt/slideLayouts/slideLayout177.xml" ContentType="application/vnd.openxmlformats-officedocument.presentationml.slideLayout+xml"/>
  <Override PartName="/ppt/theme/theme3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5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3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37.xml" ContentType="application/vnd.openxmlformats-officedocument.theme+xml"/>
  <Override PartName="/ppt/slideLayouts/slideLayout208.xml" ContentType="application/vnd.openxmlformats-officedocument.presentationml.slideLayout+xml"/>
  <Override PartName="/ppt/theme/theme3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3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40.xml" ContentType="application/vnd.openxmlformats-officedocument.theme+xml"/>
  <Override PartName="/ppt/slideLayouts/slideLayout219.xml" ContentType="application/vnd.openxmlformats-officedocument.presentationml.slideLayout+xml"/>
  <Override PartName="/ppt/theme/theme41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42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3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44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45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46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47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729" r:id="rId3"/>
    <p:sldMasterId id="2147483737" r:id="rId4"/>
    <p:sldMasterId id="2147483764" r:id="rId5"/>
    <p:sldMasterId id="2147483835" r:id="rId6"/>
    <p:sldMasterId id="2147483891" r:id="rId7"/>
    <p:sldMasterId id="2147484196" r:id="rId8"/>
    <p:sldMasterId id="2147484263" r:id="rId9"/>
    <p:sldMasterId id="2147484403" r:id="rId10"/>
    <p:sldMasterId id="2147484631" r:id="rId11"/>
    <p:sldMasterId id="2147484725" r:id="rId12"/>
    <p:sldMasterId id="2147484980" r:id="rId13"/>
    <p:sldMasterId id="2147486248" r:id="rId14"/>
    <p:sldMasterId id="2147486725" r:id="rId15"/>
    <p:sldMasterId id="2147486805" r:id="rId16"/>
    <p:sldMasterId id="2147487034" r:id="rId17"/>
    <p:sldMasterId id="2147487049" r:id="rId18"/>
    <p:sldMasterId id="2147487054" r:id="rId19"/>
    <p:sldMasterId id="2147487066" r:id="rId20"/>
    <p:sldMasterId id="2147487111" r:id="rId21"/>
    <p:sldMasterId id="2147487407" r:id="rId22"/>
    <p:sldMasterId id="2147487456" r:id="rId23"/>
    <p:sldMasterId id="2147487495" r:id="rId24"/>
    <p:sldMasterId id="2147487519" r:id="rId25"/>
    <p:sldMasterId id="2147487563" r:id="rId26"/>
    <p:sldMasterId id="2147487593" r:id="rId27"/>
    <p:sldMasterId id="2147487663" r:id="rId28"/>
    <p:sldMasterId id="2147487701" r:id="rId29"/>
    <p:sldMasterId id="2147487856" r:id="rId30"/>
    <p:sldMasterId id="2147487953" r:id="rId31"/>
    <p:sldMasterId id="2147487999" r:id="rId32"/>
    <p:sldMasterId id="2147488094" r:id="rId33"/>
    <p:sldMasterId id="2147488124" r:id="rId34"/>
    <p:sldMasterId id="2147488292" r:id="rId35"/>
    <p:sldMasterId id="2147489387" r:id="rId36"/>
    <p:sldMasterId id="2147489451" r:id="rId37"/>
    <p:sldMasterId id="2147489455" r:id="rId38"/>
    <p:sldMasterId id="2147489500" r:id="rId39"/>
    <p:sldMasterId id="2147489534" r:id="rId40"/>
    <p:sldMasterId id="2147489633" r:id="rId41"/>
    <p:sldMasterId id="2147489904" r:id="rId42"/>
    <p:sldMasterId id="2147490265" r:id="rId43"/>
    <p:sldMasterId id="2147490350" r:id="rId44"/>
    <p:sldMasterId id="2147490362" r:id="rId45"/>
    <p:sldMasterId id="2147490374" r:id="rId46"/>
    <p:sldMasterId id="2147490378" r:id="rId47"/>
    <p:sldMasterId id="2147490402" r:id="rId48"/>
  </p:sldMasterIdLst>
  <p:notesMasterIdLst>
    <p:notesMasterId r:id="rId57"/>
  </p:notesMasterIdLst>
  <p:handoutMasterIdLst>
    <p:handoutMasterId r:id="rId58"/>
  </p:handoutMasterIdLst>
  <p:sldIdLst>
    <p:sldId id="4802" r:id="rId49"/>
    <p:sldId id="4796" r:id="rId50"/>
    <p:sldId id="4797" r:id="rId51"/>
    <p:sldId id="4803" r:id="rId52"/>
    <p:sldId id="4801" r:id="rId53"/>
    <p:sldId id="256" r:id="rId54"/>
    <p:sldId id="307" r:id="rId55"/>
    <p:sldId id="4799" r:id="rId56"/>
  </p:sldIdLst>
  <p:sldSz cx="9144000" cy="5143500" type="screen16x9"/>
  <p:notesSz cx="7104063" cy="10234613"/>
  <p:defaultTextStyle>
    <a:defPPr>
      <a:defRPr lang="ko-KR"/>
    </a:defPPr>
    <a:lvl1pPr marL="0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2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75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0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49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50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52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00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36" algn="l" defTabSz="91327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ut Choemkrajin" initials="WC" lastIdx="2" clrIdx="0"/>
  <p:cmAuthor id="2" name="OCS-ADMIN" initials="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99"/>
    <a:srgbClr val="52243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1" autoAdjust="0"/>
    <p:restoredTop sz="95015" autoAdjust="0"/>
  </p:normalViewPr>
  <p:slideViewPr>
    <p:cSldViewPr>
      <p:cViewPr varScale="1">
        <p:scale>
          <a:sx n="111" d="100"/>
          <a:sy n="111" d="100"/>
        </p:scale>
        <p:origin x="114" y="258"/>
      </p:cViewPr>
      <p:guideLst>
        <p:guide orient="horz" pos="1620"/>
        <p:guide pos="2880"/>
        <p:guide orient="horz" pos="17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commentAuthors" Target="commentAuthor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79" tIns="47390" rIns="94779" bIns="473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5" y="0"/>
            <a:ext cx="3079202" cy="512304"/>
          </a:xfrm>
          <a:prstGeom prst="rect">
            <a:avLst/>
          </a:prstGeom>
        </p:spPr>
        <p:txBody>
          <a:bodyPr vert="horz" lIns="94779" tIns="47390" rIns="94779" bIns="47390" rtlCol="0"/>
          <a:lstStyle>
            <a:lvl1pPr algn="r">
              <a:defRPr sz="1200"/>
            </a:lvl1pPr>
          </a:lstStyle>
          <a:p>
            <a:fld id="{E53668D7-F4A8-4CA6-8AAA-538B12FC126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10"/>
            <a:ext cx="3079202" cy="512304"/>
          </a:xfrm>
          <a:prstGeom prst="rect">
            <a:avLst/>
          </a:prstGeom>
        </p:spPr>
        <p:txBody>
          <a:bodyPr vert="horz" lIns="94779" tIns="47390" rIns="94779" bIns="473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5" y="9722310"/>
            <a:ext cx="3079202" cy="512304"/>
          </a:xfrm>
          <a:prstGeom prst="rect">
            <a:avLst/>
          </a:prstGeom>
        </p:spPr>
        <p:txBody>
          <a:bodyPr vert="horz" lIns="94779" tIns="47390" rIns="94779" bIns="47390" rtlCol="0" anchor="b"/>
          <a:lstStyle>
            <a:lvl1pPr algn="r">
              <a:defRPr sz="1200"/>
            </a:lvl1pPr>
          </a:lstStyle>
          <a:p>
            <a:fld id="{12A58BC4-BC47-4B57-9AEB-8D676917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78427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005" y="5"/>
            <a:ext cx="3078427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B5D0287-3BDA-41B5-B7F1-97B5B98EC6C1}" type="datetimeFigureOut">
              <a:rPr lang="th-TH" smtClean="0"/>
              <a:t>05/07/65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9"/>
            <a:ext cx="5683250" cy="4605576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9721110"/>
            <a:ext cx="3078427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005" y="9721110"/>
            <a:ext cx="3078427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D3830F1-EDBD-4EA8-B79B-3ACDE03C87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4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2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75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0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49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50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52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00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36" algn="l" defTabSz="9132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7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7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7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7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7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41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2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236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86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444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9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7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54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82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806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70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latinLnBrk="0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latinLnBrk="0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98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9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52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3388"/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 defTabSz="913388"/>
              <a:t>7/5/2022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52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3388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52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3388"/>
            <a:fld id="{0F31DC1F-5561-484E-AB46-68C682854F61}" type="slidenum">
              <a:rPr lang="en-US" smtClean="0">
                <a:solidFill>
                  <a:prstClr val="black"/>
                </a:solidFill>
              </a:rPr>
              <a:pPr defTabSz="913388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22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01"/>
            <a:ext cx="8679898" cy="543185"/>
          </a:xfrm>
          <a:prstGeom prst="rect">
            <a:avLst/>
          </a:prstGeom>
        </p:spPr>
        <p:txBody>
          <a:bodyPr lIns="68493" tIns="34289" rIns="68493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714641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01"/>
            <a:ext cx="8679898" cy="543185"/>
          </a:xfrm>
          <a:prstGeom prst="rect">
            <a:avLst/>
          </a:prstGeom>
        </p:spPr>
        <p:txBody>
          <a:bodyPr lIns="68493" tIns="34289" rIns="68493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3142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65DA3D-6EE3-4BB3-8415-730FCCCFDF2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829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77C532-CB46-4699-B86A-A8C327B2453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227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66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6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003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672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337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002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6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34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41DED7-A1E0-4F1B-B370-E70B6D8221F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1"/>
            <a:ext cx="4038600" cy="339407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1"/>
            <a:ext cx="4038600" cy="339407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83E75-AD1A-4751-AEE9-E84BFA15654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94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25" b="1"/>
            </a:lvl2pPr>
            <a:lvl3pPr marL="913365" indent="0">
              <a:buNone/>
              <a:defRPr sz="1800" b="1"/>
            </a:lvl3pPr>
            <a:lvl4pPr marL="1370036" indent="0">
              <a:buNone/>
              <a:defRPr sz="1575" b="1"/>
            </a:lvl4pPr>
            <a:lvl5pPr marL="1826729" indent="0">
              <a:buNone/>
              <a:defRPr sz="1575" b="1"/>
            </a:lvl5pPr>
            <a:lvl6pPr marL="2283378" indent="0">
              <a:buNone/>
              <a:defRPr sz="1575" b="1"/>
            </a:lvl6pPr>
            <a:lvl7pPr marL="2740028" indent="0">
              <a:buNone/>
              <a:defRPr sz="1575" b="1"/>
            </a:lvl7pPr>
            <a:lvl8pPr marL="3196720" indent="0">
              <a:buNone/>
              <a:defRPr sz="1575" b="1"/>
            </a:lvl8pPr>
            <a:lvl9pPr marL="365340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25" b="1"/>
            </a:lvl2pPr>
            <a:lvl3pPr marL="913365" indent="0">
              <a:buNone/>
              <a:defRPr sz="1800" b="1"/>
            </a:lvl3pPr>
            <a:lvl4pPr marL="1370036" indent="0">
              <a:buNone/>
              <a:defRPr sz="1575" b="1"/>
            </a:lvl4pPr>
            <a:lvl5pPr marL="1826729" indent="0">
              <a:buNone/>
              <a:defRPr sz="1575" b="1"/>
            </a:lvl5pPr>
            <a:lvl6pPr marL="2283378" indent="0">
              <a:buNone/>
              <a:defRPr sz="1575" b="1"/>
            </a:lvl6pPr>
            <a:lvl7pPr marL="2740028" indent="0">
              <a:buNone/>
              <a:defRPr sz="1575" b="1"/>
            </a:lvl7pPr>
            <a:lvl8pPr marL="3196720" indent="0">
              <a:buNone/>
              <a:defRPr sz="1575" b="1"/>
            </a:lvl8pPr>
            <a:lvl9pPr marL="365340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3962B-7E2E-48A9-B846-25248E73469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652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DA24B8-A300-47E5-95F3-FB17ACE70F4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2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2"/>
            <a:ext cx="8679898" cy="543185"/>
          </a:xfrm>
          <a:prstGeom prst="rect">
            <a:avLst/>
          </a:prstGeom>
        </p:spPr>
        <p:txBody>
          <a:bodyPr lIns="68486" tIns="34289" rIns="6848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2132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80B396-1270-4F08-B063-51E36CD5310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192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22"/>
            <a:ext cx="3008313" cy="871537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437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5"/>
            <a:ext cx="3008313" cy="3517900"/>
          </a:xfrm>
        </p:spPr>
        <p:txBody>
          <a:bodyPr/>
          <a:lstStyle>
            <a:lvl1pPr marL="0" indent="0">
              <a:buNone/>
              <a:defRPr sz="1425"/>
            </a:lvl1pPr>
            <a:lvl2pPr marL="456650" indent="0">
              <a:buNone/>
              <a:defRPr sz="1200"/>
            </a:lvl2pPr>
            <a:lvl3pPr marL="913365" indent="0">
              <a:buNone/>
              <a:defRPr sz="975"/>
            </a:lvl3pPr>
            <a:lvl4pPr marL="1370036" indent="0">
              <a:buNone/>
              <a:defRPr sz="900"/>
            </a:lvl4pPr>
            <a:lvl5pPr marL="1826729" indent="0">
              <a:buNone/>
              <a:defRPr sz="900"/>
            </a:lvl5pPr>
            <a:lvl6pPr marL="2283378" indent="0">
              <a:buNone/>
              <a:defRPr sz="900"/>
            </a:lvl6pPr>
            <a:lvl7pPr marL="2740028" indent="0">
              <a:buNone/>
              <a:defRPr sz="900"/>
            </a:lvl7pPr>
            <a:lvl8pPr marL="3196720" indent="0">
              <a:buNone/>
              <a:defRPr sz="900"/>
            </a:lvl8pPr>
            <a:lvl9pPr marL="36534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A3EE6-B0B7-4531-A356-C4FC0716E6E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849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25"/>
            </a:lvl1pPr>
            <a:lvl2pPr marL="456650" indent="0">
              <a:buNone/>
              <a:defRPr sz="2775"/>
            </a:lvl2pPr>
            <a:lvl3pPr marL="913365" indent="0">
              <a:buNone/>
              <a:defRPr sz="2400"/>
            </a:lvl3pPr>
            <a:lvl4pPr marL="1370036" indent="0">
              <a:buNone/>
              <a:defRPr sz="2025"/>
            </a:lvl4pPr>
            <a:lvl5pPr marL="1826729" indent="0">
              <a:buNone/>
              <a:defRPr sz="2025"/>
            </a:lvl5pPr>
            <a:lvl6pPr marL="2283378" indent="0">
              <a:buNone/>
              <a:defRPr sz="2025"/>
            </a:lvl6pPr>
            <a:lvl7pPr marL="2740028" indent="0">
              <a:buNone/>
              <a:defRPr sz="2025"/>
            </a:lvl7pPr>
            <a:lvl8pPr marL="3196720" indent="0">
              <a:buNone/>
              <a:defRPr sz="2025"/>
            </a:lvl8pPr>
            <a:lvl9pPr marL="3653400" indent="0">
              <a:buNone/>
              <a:defRPr sz="20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25"/>
            </a:lvl1pPr>
            <a:lvl2pPr marL="456650" indent="0">
              <a:buNone/>
              <a:defRPr sz="1200"/>
            </a:lvl2pPr>
            <a:lvl3pPr marL="913365" indent="0">
              <a:buNone/>
              <a:defRPr sz="975"/>
            </a:lvl3pPr>
            <a:lvl4pPr marL="1370036" indent="0">
              <a:buNone/>
              <a:defRPr sz="900"/>
            </a:lvl4pPr>
            <a:lvl5pPr marL="1826729" indent="0">
              <a:buNone/>
              <a:defRPr sz="900"/>
            </a:lvl5pPr>
            <a:lvl6pPr marL="2283378" indent="0">
              <a:buNone/>
              <a:defRPr sz="900"/>
            </a:lvl6pPr>
            <a:lvl7pPr marL="2740028" indent="0">
              <a:buNone/>
              <a:defRPr sz="900"/>
            </a:lvl7pPr>
            <a:lvl8pPr marL="3196720" indent="0">
              <a:buNone/>
              <a:defRPr sz="900"/>
            </a:lvl8pPr>
            <a:lvl9pPr marL="36534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737CE8-3448-483A-ACA4-39ECE34E3DF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863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A486C-A9C2-4F9F-9FDC-0B998DB2F40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912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60B09-C86D-4A83-876F-77FBBA038E3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031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91"/>
            <a:ext cx="8229600" cy="339407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5035"/>
          </a:xfrm>
          <a:prstGeom prst="rect">
            <a:avLst/>
          </a:prstGeom>
        </p:spPr>
        <p:txBody>
          <a:bodyPr lIns="121917" tIns="60958" rIns="121917" bIns="60958"/>
          <a:lstStyle>
            <a:lvl1pPr defTabSz="913365" eaLnBrk="1" fontAlgn="auto" latinLnBrk="1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5035"/>
          </a:xfrm>
          <a:prstGeom prst="rect">
            <a:avLst/>
          </a:prstGeom>
        </p:spPr>
        <p:txBody>
          <a:bodyPr lIns="121917" tIns="60958" rIns="121917" bIns="60958"/>
          <a:lstStyle>
            <a:lvl1pPr defTabSz="913365" eaLnBrk="1" fontAlgn="auto" latinLnBrk="1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5035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defTabSz="913210" eaLnBrk="1" latinLnBrk="1" hangingPunct="1">
              <a:defRPr sz="1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28CC2-1640-4624-A15C-27F112B91E5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596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1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939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49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82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2"/>
            <a:ext cx="8679898" cy="543185"/>
          </a:xfrm>
          <a:prstGeom prst="rect">
            <a:avLst/>
          </a:prstGeom>
        </p:spPr>
        <p:txBody>
          <a:bodyPr lIns="68486" tIns="34289" rIns="6848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4725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3"/>
            <a:ext cx="9144000" cy="884467"/>
          </a:xfrm>
          <a:prstGeom prst="rect">
            <a:avLst/>
          </a:prstGeom>
        </p:spPr>
        <p:txBody>
          <a:bodyPr lIns="103802" tIns="51932" rIns="103802" bIns="51932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802" tIns="51932" rIns="103802" bIns="51932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651" tIns="51932" rIns="103802" bIns="51932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4915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72" tIns="45686" rIns="91372" bIns="45686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72" tIns="45686" rIns="91372" bIns="4568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660" tIns="45686" rIns="91372" bIns="4568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9487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768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72" tIns="45686" rIns="91372" bIns="45686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72" tIns="45686" rIns="91372" bIns="4568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660" tIns="45686" rIns="91372" bIns="4568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5073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98" tIns="45699" rIns="91398" bIns="45699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98" tIns="45699" rIns="91398" bIns="45699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790" tIns="45699" rIns="91398" bIns="4569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8670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417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06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9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91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26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65" indent="0">
              <a:buNone/>
              <a:defRPr sz="2000" b="1"/>
            </a:lvl2pPr>
            <a:lvl3pPr marL="912786" indent="0">
              <a:buNone/>
              <a:defRPr sz="1900" b="1"/>
            </a:lvl3pPr>
            <a:lvl4pPr marL="1369170" indent="0">
              <a:buNone/>
              <a:defRPr sz="1600" b="1"/>
            </a:lvl4pPr>
            <a:lvl5pPr marL="1825571" indent="0">
              <a:buNone/>
              <a:defRPr sz="1600" b="1"/>
            </a:lvl5pPr>
            <a:lvl6pPr marL="2281937" indent="0">
              <a:buNone/>
              <a:defRPr sz="1600" b="1"/>
            </a:lvl6pPr>
            <a:lvl7pPr marL="2738297" indent="0">
              <a:buNone/>
              <a:defRPr sz="1600" b="1"/>
            </a:lvl7pPr>
            <a:lvl8pPr marL="3194696" indent="0">
              <a:buNone/>
              <a:defRPr sz="1600" b="1"/>
            </a:lvl8pPr>
            <a:lvl9pPr marL="36510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65" indent="0">
              <a:buNone/>
              <a:defRPr sz="2000" b="1"/>
            </a:lvl2pPr>
            <a:lvl3pPr marL="912786" indent="0">
              <a:buNone/>
              <a:defRPr sz="1900" b="1"/>
            </a:lvl3pPr>
            <a:lvl4pPr marL="1369170" indent="0">
              <a:buNone/>
              <a:defRPr sz="1600" b="1"/>
            </a:lvl4pPr>
            <a:lvl5pPr marL="1825571" indent="0">
              <a:buNone/>
              <a:defRPr sz="1600" b="1"/>
            </a:lvl5pPr>
            <a:lvl6pPr marL="2281937" indent="0">
              <a:buNone/>
              <a:defRPr sz="1600" b="1"/>
            </a:lvl6pPr>
            <a:lvl7pPr marL="2738297" indent="0">
              <a:buNone/>
              <a:defRPr sz="1600" b="1"/>
            </a:lvl7pPr>
            <a:lvl8pPr marL="3194696" indent="0">
              <a:buNone/>
              <a:defRPr sz="1600" b="1"/>
            </a:lvl8pPr>
            <a:lvl9pPr marL="36510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01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991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771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8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5" y="204866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365" indent="0">
              <a:buNone/>
              <a:defRPr sz="1200"/>
            </a:lvl2pPr>
            <a:lvl3pPr marL="912786" indent="0">
              <a:buNone/>
              <a:defRPr sz="1100"/>
            </a:lvl3pPr>
            <a:lvl4pPr marL="1369170" indent="0">
              <a:buNone/>
              <a:defRPr sz="900"/>
            </a:lvl4pPr>
            <a:lvl5pPr marL="1825571" indent="0">
              <a:buNone/>
              <a:defRPr sz="900"/>
            </a:lvl5pPr>
            <a:lvl6pPr marL="2281937" indent="0">
              <a:buNone/>
              <a:defRPr sz="900"/>
            </a:lvl6pPr>
            <a:lvl7pPr marL="2738297" indent="0">
              <a:buNone/>
              <a:defRPr sz="900"/>
            </a:lvl7pPr>
            <a:lvl8pPr marL="3194696" indent="0">
              <a:buNone/>
              <a:defRPr sz="900"/>
            </a:lvl8pPr>
            <a:lvl9pPr marL="36510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15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8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65" indent="0">
              <a:buNone/>
              <a:defRPr sz="2800"/>
            </a:lvl2pPr>
            <a:lvl3pPr marL="912786" indent="0">
              <a:buNone/>
              <a:defRPr sz="2400"/>
            </a:lvl3pPr>
            <a:lvl4pPr marL="1369170" indent="0">
              <a:buNone/>
              <a:defRPr sz="2000"/>
            </a:lvl4pPr>
            <a:lvl5pPr marL="1825571" indent="0">
              <a:buNone/>
              <a:defRPr sz="2000"/>
            </a:lvl5pPr>
            <a:lvl6pPr marL="2281937" indent="0">
              <a:buNone/>
              <a:defRPr sz="2000"/>
            </a:lvl6pPr>
            <a:lvl7pPr marL="2738297" indent="0">
              <a:buNone/>
              <a:defRPr sz="2000"/>
            </a:lvl7pPr>
            <a:lvl8pPr marL="3194696" indent="0">
              <a:buNone/>
              <a:defRPr sz="2000"/>
            </a:lvl8pPr>
            <a:lvl9pPr marL="36510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1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365" indent="0">
              <a:buNone/>
              <a:defRPr sz="1200"/>
            </a:lvl2pPr>
            <a:lvl3pPr marL="912786" indent="0">
              <a:buNone/>
              <a:defRPr sz="1100"/>
            </a:lvl3pPr>
            <a:lvl4pPr marL="1369170" indent="0">
              <a:buNone/>
              <a:defRPr sz="900"/>
            </a:lvl4pPr>
            <a:lvl5pPr marL="1825571" indent="0">
              <a:buNone/>
              <a:defRPr sz="900"/>
            </a:lvl5pPr>
            <a:lvl6pPr marL="2281937" indent="0">
              <a:buNone/>
              <a:defRPr sz="900"/>
            </a:lvl6pPr>
            <a:lvl7pPr marL="2738297" indent="0">
              <a:buNone/>
              <a:defRPr sz="900"/>
            </a:lvl7pPr>
            <a:lvl8pPr marL="3194696" indent="0">
              <a:buNone/>
              <a:defRPr sz="900"/>
            </a:lvl8pPr>
            <a:lvl9pPr marL="36510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507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64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739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50"/>
            <a:ext cx="8679898" cy="543185"/>
          </a:xfrm>
          <a:prstGeom prst="rect">
            <a:avLst/>
          </a:prstGeom>
        </p:spPr>
        <p:txBody>
          <a:bodyPr lIns="68483" tIns="34289" rIns="68483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635639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27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701E6-63A0-422F-9CC6-918FBDB73AB9}" type="datetimeFigureOut">
              <a:rPr kumimoji="0" 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327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05/07/65</a:t>
            </a:fld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27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37191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1037191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7320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48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8"/>
            <a:ext cx="9144000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1"/>
            <a:ext cx="8496944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38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6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9" y="218"/>
            <a:ext cx="7524328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630"/>
            <a:ext cx="6912770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7" y="1664287"/>
            <a:ext cx="6912770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8141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18"/>
            <a:ext cx="9144000" cy="884467"/>
          </a:xfrm>
          <a:prstGeom prst="rect">
            <a:avLst/>
          </a:prstGeom>
        </p:spPr>
        <p:txBody>
          <a:bodyPr lIns="77786" tIns="38895" rIns="77786" bIns="38895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5"/>
            <a:ext cx="8496944" cy="460648"/>
          </a:xfrm>
          <a:prstGeom prst="rect">
            <a:avLst/>
          </a:prstGeom>
        </p:spPr>
        <p:txBody>
          <a:bodyPr lIns="77786" tIns="38895" rIns="77786" bIns="38895" anchor="ctr"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48" tIns="38895" rIns="77786" bIns="38895" anchor="t"/>
          <a:lstStyle>
            <a:lvl1pPr marL="0" indent="0">
              <a:buNone/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9291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2"/>
            <a:ext cx="8679898" cy="543185"/>
          </a:xfrm>
          <a:prstGeom prst="rect">
            <a:avLst/>
          </a:prstGeom>
        </p:spPr>
        <p:txBody>
          <a:bodyPr lIns="68487" tIns="34289" rIns="68487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19455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5699" y="532606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09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95488"/>
            <a:ext cx="3250704" cy="39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9"/>
            <a:ext cx="290264" cy="2902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3550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5699" y="532606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07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0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49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3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154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88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88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841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6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4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947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41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81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18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5209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559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800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5DA3D-6EE3-4BB3-8415-730FCCCFDF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657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77C532-CB46-4699-B86A-A8C327B245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281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66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4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000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668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332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3995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66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33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1DED7-A1E0-4F1B-B370-E70B6D8221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052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1"/>
            <a:ext cx="4038600" cy="339407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1"/>
            <a:ext cx="4038600" cy="339407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3E75-AD1A-4751-AEE9-E84BFA1565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4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55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8" indent="0">
              <a:buNone/>
              <a:defRPr sz="2025" b="1"/>
            </a:lvl2pPr>
            <a:lvl3pPr marL="913343" indent="0">
              <a:buNone/>
              <a:defRPr sz="1800" b="1"/>
            </a:lvl3pPr>
            <a:lvl4pPr marL="1370002" indent="0">
              <a:buNone/>
              <a:defRPr sz="1575" b="1"/>
            </a:lvl4pPr>
            <a:lvl5pPr marL="1826684" indent="0">
              <a:buNone/>
              <a:defRPr sz="1575" b="1"/>
            </a:lvl5pPr>
            <a:lvl6pPr marL="2283321" indent="0">
              <a:buNone/>
              <a:defRPr sz="1575" b="1"/>
            </a:lvl6pPr>
            <a:lvl7pPr marL="2739959" indent="0">
              <a:buNone/>
              <a:defRPr sz="1575" b="1"/>
            </a:lvl7pPr>
            <a:lvl8pPr marL="3196640" indent="0">
              <a:buNone/>
              <a:defRPr sz="1575" b="1"/>
            </a:lvl8pPr>
            <a:lvl9pPr marL="365330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8" indent="0">
              <a:buNone/>
              <a:defRPr sz="2025" b="1"/>
            </a:lvl2pPr>
            <a:lvl3pPr marL="913343" indent="0">
              <a:buNone/>
              <a:defRPr sz="1800" b="1"/>
            </a:lvl3pPr>
            <a:lvl4pPr marL="1370002" indent="0">
              <a:buNone/>
              <a:defRPr sz="1575" b="1"/>
            </a:lvl4pPr>
            <a:lvl5pPr marL="1826684" indent="0">
              <a:buNone/>
              <a:defRPr sz="1575" b="1"/>
            </a:lvl5pPr>
            <a:lvl6pPr marL="2283321" indent="0">
              <a:buNone/>
              <a:defRPr sz="1575" b="1"/>
            </a:lvl6pPr>
            <a:lvl7pPr marL="2739959" indent="0">
              <a:buNone/>
              <a:defRPr sz="1575" b="1"/>
            </a:lvl7pPr>
            <a:lvl8pPr marL="3196640" indent="0">
              <a:buNone/>
              <a:defRPr sz="1575" b="1"/>
            </a:lvl8pPr>
            <a:lvl9pPr marL="365330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3962B-7E2E-48A9-B846-25248E7346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72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DA24B8-A300-47E5-95F3-FB17ACE70F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213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0B396-1270-4F08-B063-51E36CD531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336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21"/>
            <a:ext cx="3008313" cy="871537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437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5"/>
            <a:ext cx="3008313" cy="3517900"/>
          </a:xfrm>
        </p:spPr>
        <p:txBody>
          <a:bodyPr/>
          <a:lstStyle>
            <a:lvl1pPr marL="0" indent="0">
              <a:buNone/>
              <a:defRPr sz="1425"/>
            </a:lvl1pPr>
            <a:lvl2pPr marL="456638" indent="0">
              <a:buNone/>
              <a:defRPr sz="1200"/>
            </a:lvl2pPr>
            <a:lvl3pPr marL="913343" indent="0">
              <a:buNone/>
              <a:defRPr sz="975"/>
            </a:lvl3pPr>
            <a:lvl4pPr marL="1370002" indent="0">
              <a:buNone/>
              <a:defRPr sz="900"/>
            </a:lvl4pPr>
            <a:lvl5pPr marL="1826684" indent="0">
              <a:buNone/>
              <a:defRPr sz="900"/>
            </a:lvl5pPr>
            <a:lvl6pPr marL="2283321" indent="0">
              <a:buNone/>
              <a:defRPr sz="900"/>
            </a:lvl6pPr>
            <a:lvl7pPr marL="2739959" indent="0">
              <a:buNone/>
              <a:defRPr sz="900"/>
            </a:lvl7pPr>
            <a:lvl8pPr marL="3196640" indent="0">
              <a:buNone/>
              <a:defRPr sz="900"/>
            </a:lvl8pPr>
            <a:lvl9pPr marL="36533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A3EE6-B0B7-4531-A356-C4FC0716E6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366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25"/>
            </a:lvl1pPr>
            <a:lvl2pPr marL="456638" indent="0">
              <a:buNone/>
              <a:defRPr sz="2775"/>
            </a:lvl2pPr>
            <a:lvl3pPr marL="913343" indent="0">
              <a:buNone/>
              <a:defRPr sz="2400"/>
            </a:lvl3pPr>
            <a:lvl4pPr marL="1370002" indent="0">
              <a:buNone/>
              <a:defRPr sz="2025"/>
            </a:lvl4pPr>
            <a:lvl5pPr marL="1826684" indent="0">
              <a:buNone/>
              <a:defRPr sz="2025"/>
            </a:lvl5pPr>
            <a:lvl6pPr marL="2283321" indent="0">
              <a:buNone/>
              <a:defRPr sz="2025"/>
            </a:lvl6pPr>
            <a:lvl7pPr marL="2739959" indent="0">
              <a:buNone/>
              <a:defRPr sz="2025"/>
            </a:lvl7pPr>
            <a:lvl8pPr marL="3196640" indent="0">
              <a:buNone/>
              <a:defRPr sz="2025"/>
            </a:lvl8pPr>
            <a:lvl9pPr marL="3653309" indent="0">
              <a:buNone/>
              <a:defRPr sz="20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25"/>
            </a:lvl1pPr>
            <a:lvl2pPr marL="456638" indent="0">
              <a:buNone/>
              <a:defRPr sz="1200"/>
            </a:lvl2pPr>
            <a:lvl3pPr marL="913343" indent="0">
              <a:buNone/>
              <a:defRPr sz="975"/>
            </a:lvl3pPr>
            <a:lvl4pPr marL="1370002" indent="0">
              <a:buNone/>
              <a:defRPr sz="900"/>
            </a:lvl4pPr>
            <a:lvl5pPr marL="1826684" indent="0">
              <a:buNone/>
              <a:defRPr sz="900"/>
            </a:lvl5pPr>
            <a:lvl6pPr marL="2283321" indent="0">
              <a:buNone/>
              <a:defRPr sz="900"/>
            </a:lvl6pPr>
            <a:lvl7pPr marL="2739959" indent="0">
              <a:buNone/>
              <a:defRPr sz="900"/>
            </a:lvl7pPr>
            <a:lvl8pPr marL="3196640" indent="0">
              <a:buNone/>
              <a:defRPr sz="900"/>
            </a:lvl8pPr>
            <a:lvl9pPr marL="36533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37CE8-3448-483A-ACA4-39ECE34E3D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9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A486C-A9C2-4F9F-9FDC-0B998DB2F4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489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83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83" eaLnBrk="0" latin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60B09-C86D-4A83-876F-77FBBA038E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171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91"/>
            <a:ext cx="8229600" cy="339407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5035"/>
          </a:xfrm>
          <a:prstGeom prst="rect">
            <a:avLst/>
          </a:prstGeom>
        </p:spPr>
        <p:txBody>
          <a:bodyPr lIns="121917" tIns="60958" rIns="121917" bIns="60958"/>
          <a:lstStyle>
            <a:lvl1pPr defTabSz="913343" eaLnBrk="1" fontAlgn="auto" latinLnBrk="1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334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334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5035"/>
          </a:xfrm>
          <a:prstGeom prst="rect">
            <a:avLst/>
          </a:prstGeom>
        </p:spPr>
        <p:txBody>
          <a:bodyPr lIns="121917" tIns="60958" rIns="121917" bIns="60958"/>
          <a:lstStyle>
            <a:lvl1pPr defTabSz="913343" eaLnBrk="1" fontAlgn="auto" latinLnBrk="1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334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5035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defTabSz="913187" eaLnBrk="1" latin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31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28CC2-1640-4624-A15C-27F112B91E5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pPr marL="0" marR="0" lvl="0" indent="0" algn="l" defTabSz="913187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722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1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638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1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6"/>
            <a:ext cx="9144000" cy="884467"/>
          </a:xfrm>
          <a:prstGeom prst="rect">
            <a:avLst/>
          </a:prstGeom>
        </p:spPr>
        <p:txBody>
          <a:bodyPr lIns="103784" tIns="51926" rIns="103784" bIns="51926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784" tIns="51926" rIns="103784" bIns="51926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585" tIns="51926" rIns="103784" bIns="51926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9740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55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89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89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800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36" indent="0">
              <a:buNone/>
              <a:defRPr sz="1600" b="1"/>
            </a:lvl4pPr>
            <a:lvl5pPr marL="1826729" indent="0">
              <a:buNone/>
              <a:defRPr sz="1600" b="1"/>
            </a:lvl5pPr>
            <a:lvl6pPr marL="2283378" indent="0">
              <a:buNone/>
              <a:defRPr sz="1600" b="1"/>
            </a:lvl6pPr>
            <a:lvl7pPr marL="2740028" indent="0">
              <a:buNone/>
              <a:defRPr sz="1600" b="1"/>
            </a:lvl7pPr>
            <a:lvl8pPr marL="3196720" indent="0">
              <a:buNone/>
              <a:defRPr sz="1600" b="1"/>
            </a:lvl8pPr>
            <a:lvl9pPr marL="36534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36" indent="0">
              <a:buNone/>
              <a:defRPr sz="1600" b="1"/>
            </a:lvl4pPr>
            <a:lvl5pPr marL="1826729" indent="0">
              <a:buNone/>
              <a:defRPr sz="1600" b="1"/>
            </a:lvl5pPr>
            <a:lvl6pPr marL="2283378" indent="0">
              <a:buNone/>
              <a:defRPr sz="1600" b="1"/>
            </a:lvl6pPr>
            <a:lvl7pPr marL="2740028" indent="0">
              <a:buNone/>
              <a:defRPr sz="1600" b="1"/>
            </a:lvl7pPr>
            <a:lvl8pPr marL="3196720" indent="0">
              <a:buNone/>
              <a:defRPr sz="1600" b="1"/>
            </a:lvl8pPr>
            <a:lvl9pPr marL="36534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25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7299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43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81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65" indent="0">
              <a:buNone/>
              <a:defRPr sz="1000"/>
            </a:lvl3pPr>
            <a:lvl4pPr marL="1370036" indent="0">
              <a:buNone/>
              <a:defRPr sz="900"/>
            </a:lvl4pPr>
            <a:lvl5pPr marL="1826729" indent="0">
              <a:buNone/>
              <a:defRPr sz="900"/>
            </a:lvl5pPr>
            <a:lvl6pPr marL="2283378" indent="0">
              <a:buNone/>
              <a:defRPr sz="900"/>
            </a:lvl6pPr>
            <a:lvl7pPr marL="2740028" indent="0">
              <a:buNone/>
              <a:defRPr sz="900"/>
            </a:lvl7pPr>
            <a:lvl8pPr marL="3196720" indent="0">
              <a:buNone/>
              <a:defRPr sz="900"/>
            </a:lvl8pPr>
            <a:lvl9pPr marL="36534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181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50" indent="0">
              <a:buNone/>
              <a:defRPr sz="2800"/>
            </a:lvl2pPr>
            <a:lvl3pPr marL="913365" indent="0">
              <a:buNone/>
              <a:defRPr sz="2400"/>
            </a:lvl3pPr>
            <a:lvl4pPr marL="1370036" indent="0">
              <a:buNone/>
              <a:defRPr sz="2000"/>
            </a:lvl4pPr>
            <a:lvl5pPr marL="1826729" indent="0">
              <a:buNone/>
              <a:defRPr sz="2000"/>
            </a:lvl5pPr>
            <a:lvl6pPr marL="2283378" indent="0">
              <a:buNone/>
              <a:defRPr sz="2000"/>
            </a:lvl6pPr>
            <a:lvl7pPr marL="2740028" indent="0">
              <a:buNone/>
              <a:defRPr sz="2000"/>
            </a:lvl7pPr>
            <a:lvl8pPr marL="3196720" indent="0">
              <a:buNone/>
              <a:defRPr sz="2000"/>
            </a:lvl8pPr>
            <a:lvl9pPr marL="36534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65" indent="0">
              <a:buNone/>
              <a:defRPr sz="1000"/>
            </a:lvl3pPr>
            <a:lvl4pPr marL="1370036" indent="0">
              <a:buNone/>
              <a:defRPr sz="900"/>
            </a:lvl4pPr>
            <a:lvl5pPr marL="1826729" indent="0">
              <a:buNone/>
              <a:defRPr sz="900"/>
            </a:lvl5pPr>
            <a:lvl6pPr marL="2283378" indent="0">
              <a:buNone/>
              <a:defRPr sz="900"/>
            </a:lvl6pPr>
            <a:lvl7pPr marL="2740028" indent="0">
              <a:buNone/>
              <a:defRPr sz="900"/>
            </a:lvl7pPr>
            <a:lvl8pPr marL="3196720" indent="0">
              <a:buNone/>
              <a:defRPr sz="900"/>
            </a:lvl8pPr>
            <a:lvl9pPr marL="36534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231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79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916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6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89" y="342904"/>
            <a:ext cx="4114801" cy="365522"/>
          </a:xfrm>
          <a:prstGeom prst="rect">
            <a:avLst/>
          </a:prstGeom>
        </p:spPr>
        <p:txBody>
          <a:bodyPr lIns="103784" tIns="51926" rIns="103784" bIns="5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914405"/>
            <a:ext cx="8229600" cy="3829051"/>
          </a:xfrm>
          <a:prstGeom prst="rect">
            <a:avLst/>
          </a:prstGeom>
        </p:spPr>
        <p:txBody>
          <a:bodyPr lIns="103784" tIns="51926" rIns="103784" bIns="5192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7" y="4800602"/>
            <a:ext cx="2133602" cy="240507"/>
          </a:xfrm>
          <a:prstGeom prst="rect">
            <a:avLst/>
          </a:prstGeom>
        </p:spPr>
        <p:txBody>
          <a:bodyPr lIns="103784" tIns="51926" rIns="103784" bIns="51926"/>
          <a:lstStyle>
            <a:lvl1pPr>
              <a:defRPr/>
            </a:lvl1pPr>
          </a:lstStyle>
          <a:p>
            <a:pPr defTabSz="1038085"/>
            <a:endParaRPr lang="en-US" sz="1900">
              <a:solidFill>
                <a:srgbClr val="0E35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399" y="4837511"/>
            <a:ext cx="2285999" cy="240507"/>
          </a:xfrm>
          <a:prstGeom prst="rect">
            <a:avLst/>
          </a:prstGeom>
        </p:spPr>
        <p:txBody>
          <a:bodyPr lIns="103784" tIns="51926" rIns="103784" bIns="51926"/>
          <a:lstStyle>
            <a:lvl1pPr>
              <a:defRPr/>
            </a:lvl1pPr>
          </a:lstStyle>
          <a:p>
            <a:pPr defTabSz="1038085"/>
            <a:r>
              <a:rPr lang="en-US" sz="1900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999" y="4800602"/>
            <a:ext cx="838201" cy="240507"/>
          </a:xfrm>
          <a:prstGeom prst="rect">
            <a:avLst/>
          </a:prstGeom>
        </p:spPr>
        <p:txBody>
          <a:bodyPr lIns="103784" tIns="51926" rIns="103784" bIns="51926"/>
          <a:lstStyle>
            <a:lvl1pPr>
              <a:defRPr/>
            </a:lvl1pPr>
          </a:lstStyle>
          <a:p>
            <a:pPr defTabSz="1038085"/>
            <a:fld id="{A1EB00EB-4949-4384-A722-FC76973D4F01}" type="slidenum">
              <a:rPr lang="en-US" sz="1900" smtClean="0">
                <a:solidFill>
                  <a:srgbClr val="0E3558"/>
                </a:solidFill>
              </a:rPr>
              <a:pPr defTabSz="1038085"/>
              <a:t>‹#›</a:t>
            </a:fld>
            <a:endParaRPr lang="en-US" sz="1900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3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035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37165"/>
            <a:fld id="{63937D59-5EDB-4C39-B697-625748F703B6}" type="datetimeFigureOut">
              <a:rPr lang="en-US" sz="1900" smtClean="0">
                <a:solidFill>
                  <a:prstClr val="black"/>
                </a:solidFill>
                <a:cs typeface="Arial"/>
                <a:sym typeface="Arial"/>
              </a:rPr>
              <a:pPr defTabSz="1037165"/>
              <a:t>7/5/2022</a:t>
            </a:fld>
            <a:endParaRPr lang="en-US" sz="19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7165"/>
            <a:endParaRPr lang="en-US" sz="19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7165"/>
            <a:fld id="{0F31DC1F-5561-484E-AB46-68C682854F61}" type="slidenum">
              <a:rPr lang="en-US" sz="1900" smtClean="0">
                <a:solidFill>
                  <a:prstClr val="black"/>
                </a:solidFill>
                <a:cs typeface="Arial"/>
                <a:sym typeface="Arial"/>
              </a:rPr>
              <a:pPr defTabSz="1037165"/>
              <a:t>‹#›</a:t>
            </a:fld>
            <a:endParaRPr lang="en-US" sz="190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546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700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4" indent="0">
              <a:buNone/>
              <a:defRPr sz="2000" b="1"/>
            </a:lvl2pPr>
            <a:lvl3pPr marL="911952" indent="0">
              <a:buNone/>
              <a:defRPr sz="1800" b="1"/>
            </a:lvl3pPr>
            <a:lvl4pPr marL="1367910" indent="0">
              <a:buNone/>
              <a:defRPr sz="1600" b="1"/>
            </a:lvl4pPr>
            <a:lvl5pPr marL="1823903" indent="0">
              <a:buNone/>
              <a:defRPr sz="1600" b="1"/>
            </a:lvl5pPr>
            <a:lvl6pPr marL="2279817" indent="0">
              <a:buNone/>
              <a:defRPr sz="1600" b="1"/>
            </a:lvl6pPr>
            <a:lvl7pPr marL="2735747" indent="0">
              <a:buNone/>
              <a:defRPr sz="1600" b="1"/>
            </a:lvl7pPr>
            <a:lvl8pPr marL="3191753" indent="0">
              <a:buNone/>
              <a:defRPr sz="1600" b="1"/>
            </a:lvl8pPr>
            <a:lvl9pPr marL="36477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24" indent="0">
              <a:buNone/>
              <a:defRPr sz="2000" b="1"/>
            </a:lvl2pPr>
            <a:lvl3pPr marL="911952" indent="0">
              <a:buNone/>
              <a:defRPr sz="1800" b="1"/>
            </a:lvl3pPr>
            <a:lvl4pPr marL="1367910" indent="0">
              <a:buNone/>
              <a:defRPr sz="1600" b="1"/>
            </a:lvl4pPr>
            <a:lvl5pPr marL="1823903" indent="0">
              <a:buNone/>
              <a:defRPr sz="1600" b="1"/>
            </a:lvl5pPr>
            <a:lvl6pPr marL="2279817" indent="0">
              <a:buNone/>
              <a:defRPr sz="1600" b="1"/>
            </a:lvl6pPr>
            <a:lvl7pPr marL="2735747" indent="0">
              <a:buNone/>
              <a:defRPr sz="1600" b="1"/>
            </a:lvl7pPr>
            <a:lvl8pPr marL="3191753" indent="0">
              <a:buNone/>
              <a:defRPr sz="1600" b="1"/>
            </a:lvl8pPr>
            <a:lvl9pPr marL="36477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37165"/>
            <a:fld id="{53074F12-AA26-4AC8-9962-C36BB8F32554}" type="datetimeFigureOut">
              <a:rPr lang="en-US" sz="1900" smtClean="0">
                <a:solidFill>
                  <a:prstClr val="black"/>
                </a:solidFill>
                <a:cs typeface="Arial"/>
                <a:sym typeface="Arial"/>
              </a:rPr>
              <a:pPr defTabSz="1037165"/>
              <a:t>7/5/2022</a:t>
            </a:fld>
            <a:endParaRPr lang="en-US" sz="19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7165"/>
            <a:endParaRPr lang="en-US" sz="19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7165"/>
            <a:fld id="{B82CCC60-E8CD-4174-8B1A-7DF615B22EEF}" type="slidenum">
              <a:rPr lang="en-US" sz="1900" smtClean="0">
                <a:solidFill>
                  <a:prstClr val="black"/>
                </a:solidFill>
                <a:cs typeface="Arial"/>
                <a:sym typeface="Arial"/>
              </a:rPr>
              <a:pPr defTabSz="1037165"/>
              <a:t>‹#›</a:t>
            </a:fld>
            <a:endParaRPr lang="en-US" sz="190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05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37165"/>
            <a:fld id="{402B9795-92DC-40DC-A1CA-9A4B349D7824}" type="datetimeFigureOut">
              <a:rPr lang="en-US" sz="1900" smtClean="0">
                <a:solidFill>
                  <a:srgbClr val="146194">
                    <a:lumMod val="50000"/>
                  </a:srgbClr>
                </a:solidFill>
                <a:cs typeface="Arial"/>
                <a:sym typeface="Arial"/>
              </a:rPr>
              <a:pPr defTabSz="1037165"/>
              <a:t>7/5/2022</a:t>
            </a:fld>
            <a:endParaRPr lang="en-US" sz="190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7165"/>
            <a:endParaRPr lang="en-US" sz="190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7165"/>
            <a:fld id="{0FF54DE5-C571-48E8-A5BC-B369434E2F44}" type="slidenum">
              <a:rPr lang="en-US" sz="1900" smtClean="0">
                <a:solidFill>
                  <a:srgbClr val="146194">
                    <a:lumMod val="50000"/>
                  </a:srgbClr>
                </a:solidFill>
                <a:cs typeface="Arial"/>
                <a:sym typeface="Arial"/>
              </a:rPr>
              <a:pPr defTabSz="1037165"/>
              <a:t>‹#›</a:t>
            </a:fld>
            <a:endParaRPr lang="en-US" sz="190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7165"/>
            <a:fld id="{00000000-1234-1234-1234-123412341234}" type="slidenum">
              <a:rPr lang="en" sz="1900" smtClean="0">
                <a:solidFill>
                  <a:srgbClr val="FFFFFF"/>
                </a:solidFill>
                <a:cs typeface="Arial"/>
                <a:sym typeface="Arial"/>
              </a:rPr>
              <a:pPr defTabSz="1037165"/>
              <a:t>‹#›</a:t>
            </a:fld>
            <a:endParaRPr lang="en" sz="190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430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4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924" indent="0">
              <a:buNone/>
              <a:defRPr sz="1200"/>
            </a:lvl2pPr>
            <a:lvl3pPr marL="911952" indent="0">
              <a:buNone/>
              <a:defRPr sz="1000"/>
            </a:lvl3pPr>
            <a:lvl4pPr marL="1367910" indent="0">
              <a:buNone/>
              <a:defRPr sz="900"/>
            </a:lvl4pPr>
            <a:lvl5pPr marL="1823903" indent="0">
              <a:buNone/>
              <a:defRPr sz="900"/>
            </a:lvl5pPr>
            <a:lvl6pPr marL="2279817" indent="0">
              <a:buNone/>
              <a:defRPr sz="900"/>
            </a:lvl6pPr>
            <a:lvl7pPr marL="2735747" indent="0">
              <a:buNone/>
              <a:defRPr sz="900"/>
            </a:lvl7pPr>
            <a:lvl8pPr marL="3191753" indent="0">
              <a:buNone/>
              <a:defRPr sz="900"/>
            </a:lvl8pPr>
            <a:lvl9pPr marL="36477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740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924" indent="0">
              <a:buNone/>
              <a:defRPr sz="2800"/>
            </a:lvl2pPr>
            <a:lvl3pPr marL="911952" indent="0">
              <a:buNone/>
              <a:defRPr sz="2400"/>
            </a:lvl3pPr>
            <a:lvl4pPr marL="1367910" indent="0">
              <a:buNone/>
              <a:defRPr sz="2000"/>
            </a:lvl4pPr>
            <a:lvl5pPr marL="1823903" indent="0">
              <a:buNone/>
              <a:defRPr sz="2000"/>
            </a:lvl5pPr>
            <a:lvl6pPr marL="2279817" indent="0">
              <a:buNone/>
              <a:defRPr sz="2000"/>
            </a:lvl6pPr>
            <a:lvl7pPr marL="2735747" indent="0">
              <a:buNone/>
              <a:defRPr sz="2000"/>
            </a:lvl7pPr>
            <a:lvl8pPr marL="3191753" indent="0">
              <a:buNone/>
              <a:defRPr sz="2000"/>
            </a:lvl8pPr>
            <a:lvl9pPr marL="3647711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4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924" indent="0">
              <a:buNone/>
              <a:defRPr sz="1200"/>
            </a:lvl2pPr>
            <a:lvl3pPr marL="911952" indent="0">
              <a:buNone/>
              <a:defRPr sz="1000"/>
            </a:lvl3pPr>
            <a:lvl4pPr marL="1367910" indent="0">
              <a:buNone/>
              <a:defRPr sz="900"/>
            </a:lvl4pPr>
            <a:lvl5pPr marL="1823903" indent="0">
              <a:buNone/>
              <a:defRPr sz="900"/>
            </a:lvl5pPr>
            <a:lvl6pPr marL="2279817" indent="0">
              <a:buNone/>
              <a:defRPr sz="900"/>
            </a:lvl6pPr>
            <a:lvl7pPr marL="2735747" indent="0">
              <a:buNone/>
              <a:defRPr sz="900"/>
            </a:lvl7pPr>
            <a:lvl8pPr marL="3191753" indent="0">
              <a:buNone/>
              <a:defRPr sz="900"/>
            </a:lvl8pPr>
            <a:lvl9pPr marL="36477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087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373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3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02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8292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8"/>
            <a:ext cx="9144000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1"/>
            <a:ext cx="8496944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26559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9" y="218"/>
            <a:ext cx="7524328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630"/>
            <a:ext cx="6912770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7" y="1664287"/>
            <a:ext cx="6912770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1869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18"/>
            <a:ext cx="9144000" cy="884467"/>
          </a:xfrm>
          <a:prstGeom prst="rect">
            <a:avLst/>
          </a:prstGeom>
        </p:spPr>
        <p:txBody>
          <a:bodyPr lIns="77786" tIns="38895" rIns="77786" bIns="38895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5"/>
            <a:ext cx="8496944" cy="460648"/>
          </a:xfrm>
          <a:prstGeom prst="rect">
            <a:avLst/>
          </a:prstGeom>
        </p:spPr>
        <p:txBody>
          <a:bodyPr lIns="77786" tIns="38895" rIns="77786" bIns="38895" anchor="ctr"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48" tIns="38895" rIns="77786" bIns="38895" anchor="t"/>
          <a:lstStyle>
            <a:lvl1pPr marL="0" indent="0">
              <a:buNone/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9933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0"/>
            <a:ext cx="8679898" cy="543185"/>
          </a:xfrm>
          <a:prstGeom prst="rect">
            <a:avLst/>
          </a:prstGeom>
        </p:spPr>
        <p:txBody>
          <a:bodyPr lIns="68487" tIns="34289" rIns="68487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93772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499"/>
            <a:ext cx="8679898" cy="543185"/>
          </a:xfrm>
          <a:prstGeom prst="rect">
            <a:avLst/>
          </a:prstGeom>
        </p:spPr>
        <p:txBody>
          <a:bodyPr lIns="68501" tIns="34289" rIns="68501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299453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5699" y="532606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400" latinLnBrk="0">
              <a:defRPr/>
            </a:pP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6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95488"/>
            <a:ext cx="3250704" cy="39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>
              <a:defRPr/>
            </a:pPr>
            <a:endParaRPr lang="zh-CN" altLang="en-US">
              <a:solidFill>
                <a:prstClr val="white"/>
              </a:solidFill>
              <a:latin typeface="Calibri"/>
              <a:ea typeface="微软雅黑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9"/>
            <a:ext cx="290264" cy="2902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>
              <a:defRPr/>
            </a:pPr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latin typeface="Calibri"/>
              <a:ea typeface="微软雅黑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3550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5699" y="532606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400" latinLnBrk="0">
              <a:defRPr/>
            </a:pP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5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50" tIns="45675" rIns="91350" bIns="4567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50" tIns="45675" rIns="91350" bIns="4567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550" tIns="45675" rIns="91350" bIns="4567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4781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50"/>
            <a:ext cx="8679898" cy="543185"/>
          </a:xfrm>
          <a:prstGeom prst="rect">
            <a:avLst/>
          </a:prstGeom>
        </p:spPr>
        <p:txBody>
          <a:bodyPr lIns="68483" tIns="34289" rIns="68483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0448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5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37191"/>
            <a:fld id="{00000000-1234-1234-1234-123412341234}" type="slidenum">
              <a:rPr lang="en" sz="1900" smtClean="0">
                <a:solidFill>
                  <a:srgbClr val="FFFFFF"/>
                </a:solidFill>
                <a:cs typeface="Arial"/>
                <a:sym typeface="Arial"/>
              </a:rPr>
              <a:pPr defTabSz="1037191"/>
              <a:t>‹#›</a:t>
            </a:fld>
            <a:endParaRPr lang="en" sz="190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8661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713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8"/>
            <a:ext cx="9144000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1"/>
            <a:ext cx="8496944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097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9" y="218"/>
            <a:ext cx="7524328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630"/>
            <a:ext cx="6912770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7" y="1664287"/>
            <a:ext cx="6912770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0769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18"/>
            <a:ext cx="9144000" cy="884467"/>
          </a:xfrm>
          <a:prstGeom prst="rect">
            <a:avLst/>
          </a:prstGeom>
        </p:spPr>
        <p:txBody>
          <a:bodyPr lIns="77786" tIns="38895" rIns="77786" bIns="38895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5"/>
            <a:ext cx="8496944" cy="460648"/>
          </a:xfrm>
          <a:prstGeom prst="rect">
            <a:avLst/>
          </a:prstGeom>
        </p:spPr>
        <p:txBody>
          <a:bodyPr lIns="77786" tIns="38895" rIns="77786" bIns="38895" anchor="ctr"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48" tIns="38895" rIns="77786" bIns="38895" anchor="t"/>
          <a:lstStyle>
            <a:lvl1pPr marL="0" indent="0">
              <a:buNone/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301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2"/>
            <a:ext cx="8679898" cy="543185"/>
          </a:xfrm>
          <a:prstGeom prst="rect">
            <a:avLst/>
          </a:prstGeom>
        </p:spPr>
        <p:txBody>
          <a:bodyPr lIns="68487" tIns="34289" rIns="68487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14199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35" descr="08_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1" y="171450"/>
            <a:ext cx="3849688" cy="4800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0965" y="3371850"/>
            <a:ext cx="5575300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4638" y="4975636"/>
            <a:ext cx="2133600" cy="126206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76938" y="4967302"/>
            <a:ext cx="2895600" cy="126206"/>
          </a:xfrm>
        </p:spPr>
        <p:txBody>
          <a:bodyPr/>
          <a:lstStyle>
            <a:lvl1pPr>
              <a:defRPr sz="750" b="0" i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65513" y="4981589"/>
            <a:ext cx="2133600" cy="126206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fld id="{1F434F4E-C1C6-475E-8D7E-61D6D007F0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510464" y="228600"/>
            <a:ext cx="123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1800" b="1" i="1">
                <a:solidFill>
                  <a:srgbClr val="333399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2865" y="3000375"/>
            <a:ext cx="5689600" cy="285750"/>
          </a:xfrm>
          <a:noFill/>
        </p:spPr>
        <p:txBody>
          <a:bodyPr/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08" name="Picture 36" descr="08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6" y="2895614"/>
            <a:ext cx="630237" cy="526256"/>
          </a:xfrm>
          <a:prstGeom prst="rect">
            <a:avLst/>
          </a:prstGeom>
          <a:noFill/>
        </p:spPr>
      </p:pic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271463" y="171450"/>
            <a:ext cx="8621712" cy="47863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th-TH" sz="1350">
              <a:solidFill>
                <a:srgbClr val="0C2E8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5567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02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 Dawn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9" y="2"/>
            <a:ext cx="548700" cy="393600"/>
          </a:xfrm>
          <a:prstGeom prst="rect">
            <a:avLst/>
          </a:prstGeom>
          <a:noFill/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5494" latinLnBrk="0">
              <a:defRPr/>
            </a:pPr>
            <a:fld id="{00000000-1234-1234-1234-123412341234}" type="slidenum">
              <a:rPr lang="en" sz="1400" smtClean="0">
                <a:solidFill>
                  <a:prstClr val="black"/>
                </a:solidFill>
              </a:rPr>
              <a:pPr defTabSz="685494" latinLnBrk="0">
                <a:defRPr/>
              </a:pPr>
              <a:t>‹#›</a:t>
            </a:fld>
            <a:endParaRPr lang="en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92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50" tIns="45675" rIns="91350" bIns="4567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50" tIns="45675" rIns="91350" bIns="4567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550" tIns="45675" rIns="91350" bIns="4567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10" tIns="45655" rIns="91310" bIns="45655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310" tIns="45655" rIns="91310" bIns="456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0" tIns="45655" rIns="91310" bIns="45655"/>
          <a:lstStyle>
            <a:lvl1pPr>
              <a:defRPr>
                <a:cs typeface="FreesiaUPC" pitchFamily="34" charset="-34"/>
              </a:defRPr>
            </a:lvl1pPr>
          </a:lstStyle>
          <a:p>
            <a:pPr defTabSz="684406" latinLnBrk="0">
              <a:defRPr/>
            </a:pPr>
            <a:fld id="{10D26C10-3DEA-4633-B6C9-BF5A6F28B668}" type="datetimeFigureOut">
              <a:rPr lang="fr-FR" sz="1400" smtClean="0">
                <a:solidFill>
                  <a:prstClr val="black"/>
                </a:solidFill>
              </a:rPr>
              <a:pPr defTabSz="684406" latinLnBrk="0">
                <a:defRPr/>
              </a:pPr>
              <a:t>05/07/2022</a:t>
            </a:fld>
            <a:endParaRPr lang="fr-CA" sz="140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0" tIns="45655" rIns="91310" bIns="45655"/>
          <a:lstStyle>
            <a:lvl1pPr>
              <a:defRPr>
                <a:cs typeface="FreesiaUPC" pitchFamily="34" charset="-34"/>
              </a:defRPr>
            </a:lvl1pPr>
          </a:lstStyle>
          <a:p>
            <a:pPr defTabSz="684406" latinLnBrk="0">
              <a:defRPr/>
            </a:pPr>
            <a:endParaRPr lang="fr-CA" sz="1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0" tIns="45655" rIns="91310" bIns="45655"/>
          <a:lstStyle>
            <a:lvl1pPr>
              <a:defRPr>
                <a:cs typeface="FreesiaUPC" pitchFamily="34" charset="-34"/>
              </a:defRPr>
            </a:lvl1pPr>
          </a:lstStyle>
          <a:p>
            <a:pPr defTabSz="684406" latinLnBrk="0">
              <a:defRPr/>
            </a:pPr>
            <a:fld id="{7CD62E38-4B1E-4C24-A21A-4804A9270137}" type="slidenum">
              <a:rPr lang="fr-CA" sz="1400" smtClean="0">
                <a:solidFill>
                  <a:prstClr val="black"/>
                </a:solidFill>
              </a:rPr>
              <a:pPr defTabSz="684406" latinLnBrk="0">
                <a:defRPr/>
              </a:pPr>
              <a:t>‹#›</a:t>
            </a:fld>
            <a:endParaRPr lang="fr-CA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04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31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9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3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55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"/>
            <a:ext cx="9144000" cy="884467"/>
          </a:xfrm>
          <a:prstGeom prst="rect">
            <a:avLst/>
          </a:prstGeom>
        </p:spPr>
        <p:txBody>
          <a:bodyPr lIns="103802" tIns="51932" rIns="103802" bIns="51932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802" tIns="51932" rIns="103802" bIns="51932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651" tIns="51932" rIns="103802" bIns="51932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99689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72" tIns="45686" rIns="91372" bIns="45686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72" tIns="45686" rIns="91372" bIns="4568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660" tIns="45686" rIns="91372" bIns="4568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7459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862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72" tIns="45686" rIns="91372" bIns="45686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72" tIns="45686" rIns="91372" bIns="4568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660" tIns="45686" rIns="91372" bIns="4568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57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98" tIns="45699" rIns="91398" bIns="45699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98" tIns="45699" rIns="91398" bIns="45699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790" tIns="45699" rIns="91398" bIns="4569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5737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98" tIns="45699" rIns="91398" bIns="45699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98" tIns="45699" rIns="91398" bIns="45699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790" tIns="45699" rIns="91398" bIns="4569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54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50"/>
            <a:ext cx="8679898" cy="543185"/>
          </a:xfrm>
          <a:prstGeom prst="rect">
            <a:avLst/>
          </a:prstGeom>
        </p:spPr>
        <p:txBody>
          <a:bodyPr lIns="68487" tIns="34289" rIns="68487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9706577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35" descr="08_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1" y="171450"/>
            <a:ext cx="3849688" cy="4800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0965" y="3371850"/>
            <a:ext cx="5575300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4638" y="4975636"/>
            <a:ext cx="2133600" cy="126206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76938" y="4967302"/>
            <a:ext cx="2895600" cy="126206"/>
          </a:xfrm>
        </p:spPr>
        <p:txBody>
          <a:bodyPr/>
          <a:lstStyle>
            <a:lvl1pPr>
              <a:defRPr sz="750" b="0" i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65513" y="4981589"/>
            <a:ext cx="2133600" cy="126206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fld id="{1F434F4E-C1C6-475E-8D7E-61D6D007F0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510464" y="228600"/>
            <a:ext cx="123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1800" b="1" i="1">
                <a:solidFill>
                  <a:srgbClr val="333399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2865" y="3000375"/>
            <a:ext cx="5689600" cy="285750"/>
          </a:xfrm>
          <a:noFill/>
        </p:spPr>
        <p:txBody>
          <a:bodyPr/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08" name="Picture 36" descr="08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6" y="2895614"/>
            <a:ext cx="630237" cy="526256"/>
          </a:xfrm>
          <a:prstGeom prst="rect">
            <a:avLst/>
          </a:prstGeom>
          <a:noFill/>
        </p:spPr>
      </p:pic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271463" y="171450"/>
            <a:ext cx="8621712" cy="47863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th-TH" sz="1350">
              <a:solidFill>
                <a:srgbClr val="0C2E8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4952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0E748-6323-4CC0-AA19-F5074CEA4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836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D41F7-A466-4B9F-BCCE-FE19FCE4E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79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943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943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946C1-D647-4381-B5BF-1A63FF5F9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51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26C9-4B63-4365-9767-BFDEDECB4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96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D18A0-F957-4C64-85AE-F6F72D3D3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37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C6440-BDEA-45EB-A5CD-1EE04E436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50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0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DF83-EEBC-4E30-93EA-977BCC661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08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EE46E-689F-42D9-9D9B-0C616AF9A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82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3E109-CF84-4DD6-A88B-08B617419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87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64320"/>
            <a:ext cx="2057400" cy="4636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320"/>
            <a:ext cx="6019800" cy="4636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A0164-D297-4437-9E9C-6673216A9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432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164307"/>
            <a:ext cx="4995863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57250"/>
            <a:ext cx="8229600" cy="3943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4843477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93470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4960158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50F8F573-5EF2-4DA9-882E-711F0BDB0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575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0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3425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69220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49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88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88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777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690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2380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8972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81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45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368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9755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598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67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0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308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6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8736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88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88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8390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828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1317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51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08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81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339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8005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0969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0583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31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 Dawn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9" y="2"/>
            <a:ext cx="548700" cy="393600"/>
          </a:xfrm>
          <a:prstGeom prst="rect">
            <a:avLst/>
          </a:prstGeom>
          <a:noFill/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685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6854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5953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14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58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27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11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3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"/>
            <a:ext cx="9144000" cy="884467"/>
          </a:xfrm>
          <a:prstGeom prst="rect">
            <a:avLst/>
          </a:prstGeom>
        </p:spPr>
        <p:txBody>
          <a:bodyPr lIns="103802" tIns="51932" rIns="103802" bIns="51932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802" tIns="51932" rIns="103802" bIns="51932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651" tIns="51932" rIns="103802" bIns="51932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70917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72" tIns="45686" rIns="91372" bIns="45686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72" tIns="45686" rIns="91372" bIns="4568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660" tIns="45686" rIns="91372" bIns="4568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3495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9544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72" tIns="45686" rIns="91372" bIns="45686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72" tIns="45686" rIns="91372" bIns="4568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660" tIns="45686" rIns="91372" bIns="4568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14598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98" tIns="45699" rIns="91398" bIns="45699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98" tIns="45699" rIns="91398" bIns="45699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790" tIns="45699" rIns="91398" bIns="4569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855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98" tIns="45699" rIns="91398" bIns="45699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98" tIns="45699" rIns="91398" bIns="45699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790" tIns="45699" rIns="91398" bIns="4569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6267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D056-0085-4BCB-893B-21316138E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3BBEC-8DD9-44BF-905C-45E74DE3A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BBE4-64C2-433C-BEA8-EE71A907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B999-564F-42BF-80F5-773065D5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C8DD8-EBA7-42E1-B44A-3AC22B00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11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BFD5-2D80-4CC5-9E27-B19E69B6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B514-B511-472C-981A-01580B38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EA2A-656C-4A58-9099-7B66BFB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ED49-3803-470D-9E3A-3B440CB7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3F25-14B8-436D-9AA9-9CDCE74D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771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6F04-3861-4936-A34A-F85CCE3E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7A2F2-6F64-4ECF-8A88-DDE07B15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D81EA-18F6-49D3-A403-77C8B4DE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51CE-5E80-4ABE-B900-42418C87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BD92D-5477-4508-A044-5FDF97F2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088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D13E-FE82-407F-9199-F78E0A3C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43F5-CB54-4A0E-ADAC-04697EE29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00C5-C82E-4156-A37B-81EED325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15F97-039F-4490-8AF0-82B63646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127C1-9A8C-4994-AEA7-45A4465A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A45CF-42E4-4380-B285-AD8CB6D8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6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6"/>
            <a:ext cx="9144000" cy="884467"/>
          </a:xfrm>
          <a:prstGeom prst="rect">
            <a:avLst/>
          </a:prstGeom>
        </p:spPr>
        <p:txBody>
          <a:bodyPr lIns="103784" tIns="51926" rIns="103784" bIns="51926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784" tIns="51926" rIns="103784" bIns="51926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585" tIns="51926" rIns="103784" bIns="51926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9410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2899-A6BC-4FD9-B157-D027C0B5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FA43D-7073-4945-9371-F001D115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B38F8-6C7C-4438-B16A-A6D2D81B3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E688D-1F18-4D06-9931-F768B7F5D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5F04E-BD1C-4EFD-9578-35AA13879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A4010-946A-4317-B8FF-CB0F397F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05B96-21AC-40AD-83B7-F989197F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CBB77-070D-45D9-B114-F810E909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031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C88F-2372-428C-B7B1-E573CE62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340F2-1A53-4618-8DC1-9CF75E07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00068-38D0-4AE3-987D-1C6A8947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81D57-E82E-48D1-A247-058DB6F0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156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9A49F-2FFC-41F0-BB6F-46CDB16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63758-A26F-47B1-B8D0-4945E3DE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3F94-5639-423D-A465-20EF7588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31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9C85-52B9-4385-B840-9168505D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042A-1C9A-46EA-9263-399315A9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AEBB-D13D-4C09-8AD6-5D972EE56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83BBD-5A3D-4B38-AEEA-1B46EF91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D390E-65FD-41EB-BE2F-029BE00E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AA85-A38B-471D-83A1-8705B4A3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101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732A-32E7-40BA-B524-E5BA5225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2341F-EE52-4AAF-AE1A-DAD404C9F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27B-53C6-49E7-8EF6-E6CA260E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C4006-4865-4633-93BB-A8D67C9A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C1EC2-1A7A-4178-A569-04620874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EFF3-E45A-4FEB-BA28-52CC2F08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03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3CC3-9AEA-4E15-8EB3-0FAB3369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41C8C-5328-45DF-ACC7-768FB659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BD355-82A2-409C-9B17-45D5D2BC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8868-5F20-4EE6-A9FC-5167555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800D4-EA1D-456F-9272-EA2EFC5C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45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63745-10FE-4B65-B937-AFE9A0CD9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0B354-5D4C-432B-805A-E4EE1CDC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3A4B-A908-4642-B4E5-AA3146CE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2D0E1-A4BD-49F3-A4D0-9824F6AB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A935-F198-4E1C-8CE7-F3E28843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2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89" y="342904"/>
            <a:ext cx="4114801" cy="365522"/>
          </a:xfrm>
          <a:prstGeom prst="rect">
            <a:avLst/>
          </a:prstGeom>
        </p:spPr>
        <p:txBody>
          <a:bodyPr lIns="103784" tIns="51926" rIns="103784" bIns="5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914405"/>
            <a:ext cx="8229600" cy="3829051"/>
          </a:xfrm>
          <a:prstGeom prst="rect">
            <a:avLst/>
          </a:prstGeom>
        </p:spPr>
        <p:txBody>
          <a:bodyPr lIns="103784" tIns="51926" rIns="103784" bIns="5192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7" y="4800602"/>
            <a:ext cx="2133602" cy="240507"/>
          </a:xfrm>
          <a:prstGeom prst="rect">
            <a:avLst/>
          </a:prstGeom>
        </p:spPr>
        <p:txBody>
          <a:bodyPr lIns="103784" tIns="51926" rIns="103784" bIns="51926"/>
          <a:lstStyle>
            <a:lvl1pPr>
              <a:defRPr/>
            </a:lvl1pPr>
          </a:lstStyle>
          <a:p>
            <a:pPr defTabSz="1038085"/>
            <a:endParaRPr lang="en-US" sz="1900">
              <a:solidFill>
                <a:srgbClr val="0E35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399" y="4837511"/>
            <a:ext cx="2285999" cy="240507"/>
          </a:xfrm>
          <a:prstGeom prst="rect">
            <a:avLst/>
          </a:prstGeom>
        </p:spPr>
        <p:txBody>
          <a:bodyPr lIns="103784" tIns="51926" rIns="103784" bIns="51926"/>
          <a:lstStyle>
            <a:lvl1pPr>
              <a:defRPr/>
            </a:lvl1pPr>
          </a:lstStyle>
          <a:p>
            <a:pPr defTabSz="1038085"/>
            <a:r>
              <a:rPr lang="en-US" sz="1900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999" y="4800602"/>
            <a:ext cx="838201" cy="240507"/>
          </a:xfrm>
          <a:prstGeom prst="rect">
            <a:avLst/>
          </a:prstGeom>
        </p:spPr>
        <p:txBody>
          <a:bodyPr lIns="103784" tIns="51926" rIns="103784" bIns="51926"/>
          <a:lstStyle>
            <a:lvl1pPr>
              <a:defRPr/>
            </a:lvl1pPr>
          </a:lstStyle>
          <a:p>
            <a:pPr defTabSz="1038085"/>
            <a:fld id="{A1EB00EB-4949-4384-A722-FC76973D4F01}" type="slidenum">
              <a:rPr lang="en-US" sz="1900" smtClean="0">
                <a:solidFill>
                  <a:srgbClr val="0E3558"/>
                </a:solidFill>
              </a:rPr>
              <a:pPr defTabSz="1038085"/>
              <a:t>‹#›</a:t>
            </a:fld>
            <a:endParaRPr lang="en-US" sz="1900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9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2"/>
            <a:ext cx="8679898" cy="543185"/>
          </a:xfrm>
          <a:prstGeom prst="rect">
            <a:avLst/>
          </a:prstGeom>
        </p:spPr>
        <p:txBody>
          <a:bodyPr lIns="68471" tIns="34289" rIns="68471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52039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38"/>
            <a:ext cx="8679898" cy="543185"/>
          </a:xfrm>
          <a:prstGeom prst="rect">
            <a:avLst/>
          </a:prstGeom>
        </p:spPr>
        <p:txBody>
          <a:bodyPr lIns="68489" tIns="34289" rIns="68489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1275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38"/>
            <a:ext cx="8679898" cy="543185"/>
          </a:xfrm>
          <a:prstGeom prst="rect">
            <a:avLst/>
          </a:prstGeom>
        </p:spPr>
        <p:txBody>
          <a:bodyPr lIns="68483" tIns="34289" rIns="68483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9912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50"/>
            <a:ext cx="8679898" cy="543185"/>
          </a:xfrm>
          <a:prstGeom prst="rect">
            <a:avLst/>
          </a:prstGeom>
        </p:spPr>
        <p:txBody>
          <a:bodyPr lIns="68483" tIns="34289" rIns="68483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93222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15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8"/>
            <a:ext cx="9144000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1"/>
            <a:ext cx="8496944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90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9" y="218"/>
            <a:ext cx="7524328" cy="884467"/>
          </a:xfrm>
          <a:prstGeom prst="rect">
            <a:avLst/>
          </a:prstGeom>
        </p:spPr>
        <p:txBody>
          <a:bodyPr lIns="77792" tIns="38898" rIns="77792" bIns="38898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630"/>
            <a:ext cx="6912770" cy="460648"/>
          </a:xfrm>
          <a:prstGeom prst="rect">
            <a:avLst/>
          </a:prstGeom>
        </p:spPr>
        <p:txBody>
          <a:bodyPr lIns="77792" tIns="38898" rIns="77792" bIns="3889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7" y="1664287"/>
            <a:ext cx="6912770" cy="2995736"/>
          </a:xfrm>
          <a:prstGeom prst="rect">
            <a:avLst/>
          </a:prstGeom>
        </p:spPr>
        <p:txBody>
          <a:bodyPr lIns="336863" tIns="38898" rIns="77792" bIns="3889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746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18"/>
            <a:ext cx="9144000" cy="884467"/>
          </a:xfrm>
          <a:prstGeom prst="rect">
            <a:avLst/>
          </a:prstGeom>
        </p:spPr>
        <p:txBody>
          <a:bodyPr lIns="77786" tIns="38895" rIns="77786" bIns="38895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42" y="1131595"/>
            <a:ext cx="8496944" cy="460648"/>
          </a:xfrm>
          <a:prstGeom prst="rect">
            <a:avLst/>
          </a:prstGeom>
        </p:spPr>
        <p:txBody>
          <a:bodyPr lIns="77786" tIns="38895" rIns="77786" bIns="38895" anchor="ctr"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305"/>
            <a:ext cx="8496944" cy="2995736"/>
          </a:xfrm>
          <a:prstGeom prst="rect">
            <a:avLst/>
          </a:prstGeom>
        </p:spPr>
        <p:txBody>
          <a:bodyPr lIns="336848" tIns="38895" rIns="77786" bIns="38895" anchor="t"/>
          <a:lstStyle>
            <a:lvl1pPr marL="0" indent="0">
              <a:buNone/>
              <a:defRPr sz="15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15562"/>
            <a:ext cx="8679898" cy="543185"/>
          </a:xfrm>
          <a:prstGeom prst="rect">
            <a:avLst/>
          </a:prstGeom>
        </p:spPr>
        <p:txBody>
          <a:bodyPr lIns="68487" tIns="34289" rIns="68487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7385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729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80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67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4"/>
            <a:ext cx="9144000" cy="884467"/>
          </a:xfrm>
          <a:prstGeom prst="rect">
            <a:avLst/>
          </a:prstGeom>
        </p:spPr>
        <p:txBody>
          <a:bodyPr lIns="103787" tIns="51927" rIns="103787" bIns="51927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787" tIns="51927" rIns="103787" bIns="51927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596" tIns="51927" rIns="103787" bIns="51927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72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89" y="342904"/>
            <a:ext cx="4114801" cy="365522"/>
          </a:xfrm>
          <a:prstGeom prst="rect">
            <a:avLst/>
          </a:prstGeom>
        </p:spPr>
        <p:txBody>
          <a:bodyPr lIns="103787" tIns="51927" rIns="103787" bIns="5192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914405"/>
            <a:ext cx="8229600" cy="3829051"/>
          </a:xfrm>
          <a:prstGeom prst="rect">
            <a:avLst/>
          </a:prstGeom>
        </p:spPr>
        <p:txBody>
          <a:bodyPr lIns="103787" tIns="51927" rIns="103787" bIns="5192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7" y="4800602"/>
            <a:ext cx="2133602" cy="240507"/>
          </a:xfrm>
          <a:prstGeom prst="rect">
            <a:avLst/>
          </a:prstGeom>
        </p:spPr>
        <p:txBody>
          <a:bodyPr lIns="103787" tIns="51927" rIns="103787" bIns="51927"/>
          <a:lstStyle>
            <a:lvl1pPr>
              <a:defRPr/>
            </a:lvl1pPr>
          </a:lstStyle>
          <a:p>
            <a:pPr defTabSz="1038111"/>
            <a:endParaRPr lang="en-US" sz="1900">
              <a:solidFill>
                <a:srgbClr val="0E35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399" y="4837511"/>
            <a:ext cx="2285999" cy="240507"/>
          </a:xfrm>
          <a:prstGeom prst="rect">
            <a:avLst/>
          </a:prstGeom>
        </p:spPr>
        <p:txBody>
          <a:bodyPr lIns="103787" tIns="51927" rIns="103787" bIns="51927"/>
          <a:lstStyle>
            <a:lvl1pPr>
              <a:defRPr/>
            </a:lvl1pPr>
          </a:lstStyle>
          <a:p>
            <a:pPr defTabSz="1038111"/>
            <a:r>
              <a:rPr lang="en-US" sz="1900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975" y="4800602"/>
            <a:ext cx="838201" cy="240507"/>
          </a:xfrm>
          <a:prstGeom prst="rect">
            <a:avLst/>
          </a:prstGeom>
        </p:spPr>
        <p:txBody>
          <a:bodyPr lIns="103787" tIns="51927" rIns="103787" bIns="51927"/>
          <a:lstStyle>
            <a:lvl1pPr>
              <a:defRPr/>
            </a:lvl1pPr>
          </a:lstStyle>
          <a:p>
            <a:pPr defTabSz="1038111"/>
            <a:fld id="{A1EB00EB-4949-4384-A722-FC76973D4F01}" type="slidenum">
              <a:rPr lang="en-US" sz="1900" smtClean="0">
                <a:solidFill>
                  <a:srgbClr val="0E3558"/>
                </a:solidFill>
              </a:rPr>
              <a:pPr defTabSz="1038111"/>
              <a:t>‹#›</a:t>
            </a:fld>
            <a:endParaRPr lang="en-US" sz="1900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85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9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 Dawn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9" y="2"/>
            <a:ext cx="548700" cy="393600"/>
          </a:xfrm>
          <a:prstGeom prst="rect">
            <a:avLst/>
          </a:prstGeom>
          <a:noFill/>
        </p:spPr>
        <p:txBody>
          <a:bodyPr spcFirstLastPara="1" wrap="square" lIns="91305" tIns="91305" rIns="91305" bIns="9130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4797" latinLnBrk="0"/>
            <a:fld id="{00000000-1234-1234-1234-123412341234}" type="slidenum">
              <a:rPr lang="en" sz="1400" smtClean="0">
                <a:solidFill>
                  <a:prstClr val="black"/>
                </a:solidFill>
              </a:rPr>
              <a:pPr defTabSz="684797" latinLnBrk="0"/>
              <a:t>‹#›</a:t>
            </a:fld>
            <a:endParaRPr lang="en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61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240" tIns="45620" rIns="91240" bIns="45620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240" tIns="45620" rIns="91240" bIns="45620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000" tIns="45620" rIns="91240" bIns="4562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902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7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7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2" indent="0">
              <a:buNone/>
              <a:defRPr sz="2000" b="1"/>
            </a:lvl2pPr>
            <a:lvl3pPr marL="913275" indent="0">
              <a:buNone/>
              <a:defRPr sz="1800" b="1"/>
            </a:lvl3pPr>
            <a:lvl4pPr marL="1369900" indent="0">
              <a:buNone/>
              <a:defRPr sz="1600" b="1"/>
            </a:lvl4pPr>
            <a:lvl5pPr marL="1826549" indent="0">
              <a:buNone/>
              <a:defRPr sz="1600" b="1"/>
            </a:lvl5pPr>
            <a:lvl6pPr marL="2283150" indent="0">
              <a:buNone/>
              <a:defRPr sz="1600" b="1"/>
            </a:lvl6pPr>
            <a:lvl7pPr marL="2739752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2" indent="0">
              <a:buNone/>
              <a:defRPr sz="2000" b="1"/>
            </a:lvl2pPr>
            <a:lvl3pPr marL="913275" indent="0">
              <a:buNone/>
              <a:defRPr sz="1800" b="1"/>
            </a:lvl3pPr>
            <a:lvl4pPr marL="1369900" indent="0">
              <a:buNone/>
              <a:defRPr sz="1600" b="1"/>
            </a:lvl4pPr>
            <a:lvl5pPr marL="1826549" indent="0">
              <a:buNone/>
              <a:defRPr sz="1600" b="1"/>
            </a:lvl5pPr>
            <a:lvl6pPr marL="2283150" indent="0">
              <a:buNone/>
              <a:defRPr sz="1600" b="1"/>
            </a:lvl6pPr>
            <a:lvl7pPr marL="2739752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9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8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5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18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78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4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38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3" indent="0">
              <a:buNone/>
              <a:defRPr sz="2000" b="1"/>
            </a:lvl2pPr>
            <a:lvl3pPr marL="911976" indent="0">
              <a:buNone/>
              <a:defRPr sz="1900" b="1"/>
            </a:lvl3pPr>
            <a:lvl4pPr marL="1367946" indent="0">
              <a:buNone/>
              <a:defRPr sz="1600" b="1"/>
            </a:lvl4pPr>
            <a:lvl5pPr marL="1823951" indent="0">
              <a:buNone/>
              <a:defRPr sz="1600" b="1"/>
            </a:lvl5pPr>
            <a:lvl6pPr marL="2279885" indent="0">
              <a:buNone/>
              <a:defRPr sz="1600" b="1"/>
            </a:lvl6pPr>
            <a:lvl7pPr marL="2735813" indent="0">
              <a:buNone/>
              <a:defRPr sz="1600" b="1"/>
            </a:lvl7pPr>
            <a:lvl8pPr marL="3191834" indent="0">
              <a:buNone/>
              <a:defRPr sz="1600" b="1"/>
            </a:lvl8pPr>
            <a:lvl9pPr marL="36478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38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3" indent="0">
              <a:buNone/>
              <a:defRPr sz="2000" b="1"/>
            </a:lvl2pPr>
            <a:lvl3pPr marL="911976" indent="0">
              <a:buNone/>
              <a:defRPr sz="1900" b="1"/>
            </a:lvl3pPr>
            <a:lvl4pPr marL="1367946" indent="0">
              <a:buNone/>
              <a:defRPr sz="1600" b="1"/>
            </a:lvl4pPr>
            <a:lvl5pPr marL="1823951" indent="0">
              <a:buNone/>
              <a:defRPr sz="1600" b="1"/>
            </a:lvl5pPr>
            <a:lvl6pPr marL="2279885" indent="0">
              <a:buNone/>
              <a:defRPr sz="1600" b="1"/>
            </a:lvl6pPr>
            <a:lvl7pPr marL="2735813" indent="0">
              <a:buNone/>
              <a:defRPr sz="1600" b="1"/>
            </a:lvl7pPr>
            <a:lvl8pPr marL="3191834" indent="0">
              <a:buNone/>
              <a:defRPr sz="1600" b="1"/>
            </a:lvl8pPr>
            <a:lvl9pPr marL="36478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1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13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1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5" y="20492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1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5933" indent="0">
              <a:buNone/>
              <a:defRPr sz="1200"/>
            </a:lvl2pPr>
            <a:lvl3pPr marL="911976" indent="0">
              <a:buNone/>
              <a:defRPr sz="1100"/>
            </a:lvl3pPr>
            <a:lvl4pPr marL="1367946" indent="0">
              <a:buNone/>
              <a:defRPr sz="900"/>
            </a:lvl4pPr>
            <a:lvl5pPr marL="1823951" indent="0">
              <a:buNone/>
              <a:defRPr sz="900"/>
            </a:lvl5pPr>
            <a:lvl6pPr marL="2279885" indent="0">
              <a:buNone/>
              <a:defRPr sz="900"/>
            </a:lvl6pPr>
            <a:lvl7pPr marL="2735813" indent="0">
              <a:buNone/>
              <a:defRPr sz="900"/>
            </a:lvl7pPr>
            <a:lvl8pPr marL="3191834" indent="0">
              <a:buNone/>
              <a:defRPr sz="900"/>
            </a:lvl8pPr>
            <a:lvl9pPr marL="36478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52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8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933" indent="0">
              <a:buNone/>
              <a:defRPr sz="2800"/>
            </a:lvl2pPr>
            <a:lvl3pPr marL="911976" indent="0">
              <a:buNone/>
              <a:defRPr sz="2400"/>
            </a:lvl3pPr>
            <a:lvl4pPr marL="1367946" indent="0">
              <a:buNone/>
              <a:defRPr sz="2000"/>
            </a:lvl4pPr>
            <a:lvl5pPr marL="1823951" indent="0">
              <a:buNone/>
              <a:defRPr sz="2000"/>
            </a:lvl5pPr>
            <a:lvl6pPr marL="2279885" indent="0">
              <a:buNone/>
              <a:defRPr sz="2000"/>
            </a:lvl6pPr>
            <a:lvl7pPr marL="2735813" indent="0">
              <a:buNone/>
              <a:defRPr sz="2000"/>
            </a:lvl7pPr>
            <a:lvl8pPr marL="3191834" indent="0">
              <a:buNone/>
              <a:defRPr sz="2000"/>
            </a:lvl8pPr>
            <a:lvl9pPr marL="36478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21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5933" indent="0">
              <a:buNone/>
              <a:defRPr sz="1200"/>
            </a:lvl2pPr>
            <a:lvl3pPr marL="911976" indent="0">
              <a:buNone/>
              <a:defRPr sz="1100"/>
            </a:lvl3pPr>
            <a:lvl4pPr marL="1367946" indent="0">
              <a:buNone/>
              <a:defRPr sz="900"/>
            </a:lvl4pPr>
            <a:lvl5pPr marL="1823951" indent="0">
              <a:buNone/>
              <a:defRPr sz="900"/>
            </a:lvl5pPr>
            <a:lvl6pPr marL="2279885" indent="0">
              <a:buNone/>
              <a:defRPr sz="900"/>
            </a:lvl6pPr>
            <a:lvl7pPr marL="2735813" indent="0">
              <a:buNone/>
              <a:defRPr sz="900"/>
            </a:lvl7pPr>
            <a:lvl8pPr marL="3191834" indent="0">
              <a:buNone/>
              <a:defRPr sz="900"/>
            </a:lvl8pPr>
            <a:lvl9pPr marL="36478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47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68" latinLnBrk="0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68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68" latinLnBrk="0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68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244" tIns="45622" rIns="91244" bIns="4562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244" tIns="45622" rIns="91244" bIns="4562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020" tIns="45622" rIns="91244" bIns="4562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5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8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87"/>
            <a:ext cx="7543800" cy="1945481"/>
          </a:xfrm>
          <a:prstGeom prst="rect">
            <a:avLst/>
          </a:prstGeom>
        </p:spPr>
        <p:txBody>
          <a:bodyPr lIns="91392" tIns="45696" rIns="91392" bIns="45696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  <a:prstGeom prst="rect">
            <a:avLst/>
          </a:prstGeom>
        </p:spPr>
        <p:txBody>
          <a:bodyPr lIns="91392" tIns="45696" rIns="91392" bIns="45696"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200" y="1188720"/>
            <a:ext cx="1828799" cy="365760"/>
          </a:xfrm>
          <a:prstGeom prst="rect">
            <a:avLst/>
          </a:prstGeom>
        </p:spPr>
        <p:txBody>
          <a:bodyPr lIns="91392" tIns="45696" rIns="91392" bIns="45696"/>
          <a:lstStyle/>
          <a:p>
            <a:pPr defTabSz="685086" latinLnBrk="0"/>
            <a:fld id="{F5090AD2-ECF8-47E6-A615-95F34080863A}" type="datetime1">
              <a:rPr lang="th-TH" sz="1400" smtClean="0">
                <a:solidFill>
                  <a:srgbClr val="DFDCB7"/>
                </a:solidFill>
              </a:rPr>
              <a:pPr defTabSz="685086" latinLnBrk="0"/>
              <a:t>05/07/65</a:t>
            </a:fld>
            <a:endParaRPr lang="th-TH" sz="140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69" y="2990850"/>
            <a:ext cx="1775461" cy="365760"/>
          </a:xfrm>
          <a:prstGeom prst="rect">
            <a:avLst/>
          </a:prstGeom>
        </p:spPr>
        <p:txBody>
          <a:bodyPr lIns="91392" tIns="45696" rIns="91392" bIns="45696"/>
          <a:lstStyle/>
          <a:p>
            <a:pPr defTabSz="685086" latinLnBrk="0"/>
            <a:endParaRPr lang="th-TH" sz="140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 lIns="91392" tIns="45696" rIns="91392" bIns="45696"/>
          <a:lstStyle/>
          <a:p>
            <a:pPr defTabSz="685086" latinLnBrk="0"/>
            <a:fld id="{5AC921CF-D368-418D-82A3-115B9217C1AA}" type="slidenum">
              <a:rPr lang="th-TH" sz="1400" smtClean="0">
                <a:solidFill>
                  <a:prstClr val="black"/>
                </a:solidFill>
              </a:rPr>
              <a:pPr defTabSz="685086" latinLnBrk="0"/>
              <a:t>‹#›</a:t>
            </a:fld>
            <a:endParaRPr lang="th-TH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09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87"/>
            <a:ext cx="7543800" cy="1945481"/>
          </a:xfrm>
          <a:prstGeom prst="rect">
            <a:avLst/>
          </a:prstGeom>
        </p:spPr>
        <p:txBody>
          <a:bodyPr lIns="91392" tIns="45696" rIns="91392" bIns="45696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  <a:prstGeom prst="rect">
            <a:avLst/>
          </a:prstGeom>
        </p:spPr>
        <p:txBody>
          <a:bodyPr lIns="91392" tIns="45696" rIns="91392" bIns="45696"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200" y="1188720"/>
            <a:ext cx="1828799" cy="365760"/>
          </a:xfrm>
          <a:prstGeom prst="rect">
            <a:avLst/>
          </a:prstGeom>
        </p:spPr>
        <p:txBody>
          <a:bodyPr lIns="91392" tIns="45696" rIns="91392" bIns="45696"/>
          <a:lstStyle/>
          <a:p>
            <a:pPr defTabSz="685086" latinLnBrk="0"/>
            <a:fld id="{F5090AD2-ECF8-47E6-A615-95F34080863A}" type="datetime1">
              <a:rPr lang="th-TH" sz="1400" smtClean="0">
                <a:solidFill>
                  <a:srgbClr val="DFDCB7"/>
                </a:solidFill>
              </a:rPr>
              <a:pPr defTabSz="685086" latinLnBrk="0"/>
              <a:t>05/07/65</a:t>
            </a:fld>
            <a:endParaRPr lang="th-TH" sz="140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69" y="2990850"/>
            <a:ext cx="1775461" cy="365760"/>
          </a:xfrm>
          <a:prstGeom prst="rect">
            <a:avLst/>
          </a:prstGeom>
        </p:spPr>
        <p:txBody>
          <a:bodyPr lIns="91392" tIns="45696" rIns="91392" bIns="45696"/>
          <a:lstStyle/>
          <a:p>
            <a:pPr defTabSz="685086" latinLnBrk="0"/>
            <a:endParaRPr lang="th-TH" sz="140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 lIns="91392" tIns="45696" rIns="91392" bIns="45696"/>
          <a:lstStyle/>
          <a:p>
            <a:pPr defTabSz="685086" latinLnBrk="0"/>
            <a:fld id="{5AC921CF-D368-418D-82A3-115B9217C1AA}" type="slidenum">
              <a:rPr lang="th-TH" sz="1400" smtClean="0">
                <a:solidFill>
                  <a:prstClr val="black"/>
                </a:solidFill>
              </a:rPr>
              <a:pPr defTabSz="685086" latinLnBrk="0"/>
              <a:t>‹#›</a:t>
            </a:fld>
            <a:endParaRPr lang="th-TH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57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 Dawn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9" y="2"/>
            <a:ext cx="548700" cy="393600"/>
          </a:xfrm>
          <a:prstGeom prst="rect">
            <a:avLst/>
          </a:prstGeom>
          <a:noFill/>
        </p:spPr>
        <p:txBody>
          <a:bodyPr spcFirstLastPara="1" wrap="square" lIns="91339" tIns="91339" rIns="91339" bIns="91339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5086" latinLnBrk="0"/>
            <a:fld id="{00000000-1234-1234-1234-123412341234}" type="slidenum">
              <a:rPr lang="en" sz="1400" smtClean="0">
                <a:solidFill>
                  <a:prstClr val="black"/>
                </a:solidFill>
              </a:rPr>
              <a:pPr defTabSz="685086" latinLnBrk="0"/>
              <a:t>‹#›</a:t>
            </a:fld>
            <a:endParaRPr lang="en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7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70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93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7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363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4"/>
            <a:ext cx="9144000" cy="884467"/>
          </a:xfrm>
          <a:prstGeom prst="rect">
            <a:avLst/>
          </a:prstGeom>
        </p:spPr>
        <p:txBody>
          <a:bodyPr lIns="103730" tIns="51908" rIns="103730" bIns="51908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730" tIns="51908" rIns="103730" bIns="5190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387" tIns="51908" rIns="103730" bIns="5190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95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24" tIns="45662" rIns="91324" bIns="4566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24" tIns="45662" rIns="91324" bIns="4566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420" tIns="45662" rIns="91324" bIns="4566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558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53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24" tIns="45662" rIns="91324" bIns="4566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24" tIns="45662" rIns="91324" bIns="4566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420" tIns="45662" rIns="91324" bIns="4566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692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50" tIns="45675" rIns="91350" bIns="4567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50" tIns="45675" rIns="91350" bIns="4567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550" tIns="45675" rIns="91350" bIns="4567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397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50" tIns="45675" rIns="91350" bIns="4567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50" tIns="45675" rIns="91350" bIns="4567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550" tIns="45675" rIns="91350" bIns="4567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621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77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4" tIns="34289" rIns="68544" bIns="34289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44" tIns="34289" rIns="6854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44" tIns="34289" rIns="68544" bIns="34289"/>
          <a:lstStyle/>
          <a:p>
            <a:pPr defTabSz="685086" latinLnBrk="0"/>
            <a:fld id="{A5AEA18F-111A-45E6-BFB7-EC64759123C7}" type="datetimeFigureOut">
              <a:rPr lang="th-TH" sz="1400" smtClean="0">
                <a:solidFill>
                  <a:prstClr val="black"/>
                </a:solidFill>
              </a:rPr>
              <a:pPr defTabSz="685086" latinLnBrk="0"/>
              <a:t>05/07/65</a:t>
            </a:fld>
            <a:endParaRPr lang="th-TH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44" tIns="34289" rIns="68544" bIns="34289"/>
          <a:lstStyle/>
          <a:p>
            <a:pPr defTabSz="685086" latinLnBrk="0"/>
            <a:endParaRPr lang="th-TH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44" tIns="34289" rIns="68544" bIns="34289"/>
          <a:lstStyle/>
          <a:p>
            <a:pPr defTabSz="685086" latinLnBrk="0"/>
            <a:fld id="{30B8A652-3025-4A6C-8056-C44D9587444A}" type="slidenum">
              <a:rPr lang="th-TH" sz="1400" smtClean="0">
                <a:solidFill>
                  <a:prstClr val="black"/>
                </a:solidFill>
              </a:rPr>
              <a:pPr defTabSz="685086" latinLnBrk="0"/>
              <a:t>‹#›</a:t>
            </a:fld>
            <a:endParaRPr lang="th-TH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0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 Dawn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9" y="2"/>
            <a:ext cx="548700" cy="393600"/>
          </a:xfrm>
          <a:prstGeom prst="rect">
            <a:avLst/>
          </a:prstGeom>
          <a:noFill/>
        </p:spPr>
        <p:txBody>
          <a:bodyPr spcFirstLastPara="1" wrap="square" lIns="91339" tIns="91339" rIns="91339" bIns="91339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5086" latinLnBrk="0"/>
            <a:fld id="{00000000-1234-1234-1234-123412341234}" type="slidenum">
              <a:rPr lang="en" sz="1400" smtClean="0">
                <a:solidFill>
                  <a:prstClr val="black"/>
                </a:solidFill>
              </a:rPr>
              <a:pPr defTabSz="685086" latinLnBrk="0"/>
              <a:t>‹#›</a:t>
            </a:fld>
            <a:endParaRPr lang="en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88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8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73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81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02" indent="0">
              <a:buNone/>
              <a:defRPr sz="1200"/>
            </a:lvl2pPr>
            <a:lvl3pPr marL="913275" indent="0">
              <a:buNone/>
              <a:defRPr sz="1000"/>
            </a:lvl3pPr>
            <a:lvl4pPr marL="1369900" indent="0">
              <a:buNone/>
              <a:defRPr sz="900"/>
            </a:lvl4pPr>
            <a:lvl5pPr marL="1826549" indent="0">
              <a:buNone/>
              <a:defRPr sz="900"/>
            </a:lvl5pPr>
            <a:lvl6pPr marL="2283150" indent="0">
              <a:buNone/>
              <a:defRPr sz="900"/>
            </a:lvl6pPr>
            <a:lvl7pPr marL="2739752" indent="0">
              <a:buNone/>
              <a:defRPr sz="900"/>
            </a:lvl7pPr>
            <a:lvl8pPr marL="3196400" indent="0">
              <a:buNone/>
              <a:defRPr sz="900"/>
            </a:lvl8pPr>
            <a:lvl9pPr marL="3653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040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107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7"/>
            <a:ext cx="9144000" cy="884467"/>
          </a:xfrm>
          <a:prstGeom prst="rect">
            <a:avLst/>
          </a:prstGeom>
        </p:spPr>
        <p:txBody>
          <a:bodyPr lIns="103730" tIns="51908" rIns="103730" bIns="51908"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67594"/>
            <a:ext cx="8496944" cy="460648"/>
          </a:xfrm>
          <a:prstGeom prst="rect">
            <a:avLst/>
          </a:prstGeom>
        </p:spPr>
        <p:txBody>
          <a:bodyPr lIns="103730" tIns="51908" rIns="103730" bIns="51908"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6" y="1808263"/>
            <a:ext cx="8496944" cy="2995736"/>
          </a:xfrm>
          <a:prstGeom prst="rect">
            <a:avLst/>
          </a:prstGeom>
        </p:spPr>
        <p:txBody>
          <a:bodyPr lIns="449387" tIns="51908" rIns="103730" bIns="51908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0360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50" y="342904"/>
            <a:ext cx="4114801" cy="365522"/>
          </a:xfrm>
          <a:prstGeom prst="rect">
            <a:avLst/>
          </a:prstGeom>
        </p:spPr>
        <p:txBody>
          <a:bodyPr lIns="103730" tIns="51908" rIns="103730" bIns="519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914405"/>
            <a:ext cx="8229600" cy="3829051"/>
          </a:xfrm>
          <a:prstGeom prst="rect">
            <a:avLst/>
          </a:prstGeom>
        </p:spPr>
        <p:txBody>
          <a:bodyPr lIns="103730" tIns="51908" rIns="103730" bIns="5190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7" y="4800602"/>
            <a:ext cx="2133602" cy="240507"/>
          </a:xfrm>
          <a:prstGeom prst="rect">
            <a:avLst/>
          </a:prstGeom>
        </p:spPr>
        <p:txBody>
          <a:bodyPr lIns="103730" tIns="51908" rIns="103730" bIns="51908"/>
          <a:lstStyle>
            <a:lvl1pPr>
              <a:defRPr/>
            </a:lvl1pPr>
          </a:lstStyle>
          <a:p>
            <a:pPr defTabSz="1037617"/>
            <a:endParaRPr lang="en-US" sz="1900">
              <a:solidFill>
                <a:srgbClr val="0E35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360" y="4837511"/>
            <a:ext cx="2285999" cy="240507"/>
          </a:xfrm>
          <a:prstGeom prst="rect">
            <a:avLst/>
          </a:prstGeom>
        </p:spPr>
        <p:txBody>
          <a:bodyPr lIns="103730" tIns="51908" rIns="103730" bIns="51908"/>
          <a:lstStyle>
            <a:lvl1pPr>
              <a:defRPr/>
            </a:lvl1pPr>
          </a:lstStyle>
          <a:p>
            <a:pPr defTabSz="1037617"/>
            <a:r>
              <a:rPr lang="en-US" sz="1900">
                <a:solidFill>
                  <a:srgbClr val="0E3558"/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935" y="4800602"/>
            <a:ext cx="838201" cy="240507"/>
          </a:xfrm>
          <a:prstGeom prst="rect">
            <a:avLst/>
          </a:prstGeom>
        </p:spPr>
        <p:txBody>
          <a:bodyPr lIns="103730" tIns="51908" rIns="103730" bIns="51908"/>
          <a:lstStyle>
            <a:lvl1pPr>
              <a:defRPr/>
            </a:lvl1pPr>
          </a:lstStyle>
          <a:p>
            <a:pPr defTabSz="1037617"/>
            <a:fld id="{A1EB00EB-4949-4384-A722-FC76973D4F01}" type="slidenum">
              <a:rPr lang="en-US" sz="1900" smtClean="0">
                <a:solidFill>
                  <a:srgbClr val="0E3558"/>
                </a:solidFill>
              </a:rPr>
              <a:pPr defTabSz="1037617"/>
              <a:t>‹#›</a:t>
            </a:fld>
            <a:endParaRPr lang="en-US" sz="1900">
              <a:solidFill>
                <a:srgbClr val="0E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01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24" tIns="45662" rIns="91324" bIns="4566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24" tIns="45662" rIns="91324" bIns="4566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420" tIns="45662" rIns="91324" bIns="4566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938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02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324" tIns="45662" rIns="91324" bIns="4566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324" tIns="45662" rIns="91324" bIns="4566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420" tIns="45662" rIns="91324" bIns="4566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675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350" tIns="45675" rIns="91350" bIns="4567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lIns="91350" tIns="45675" rIns="91350" bIns="4567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550" tIns="45675" rIns="91350" bIns="4567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9761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702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9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02" indent="0">
              <a:buNone/>
              <a:defRPr sz="2800"/>
            </a:lvl2pPr>
            <a:lvl3pPr marL="913275" indent="0">
              <a:buNone/>
              <a:defRPr sz="2400"/>
            </a:lvl3pPr>
            <a:lvl4pPr marL="1369900" indent="0">
              <a:buNone/>
              <a:defRPr sz="2000"/>
            </a:lvl4pPr>
            <a:lvl5pPr marL="1826549" indent="0">
              <a:buNone/>
              <a:defRPr sz="2000"/>
            </a:lvl5pPr>
            <a:lvl6pPr marL="2283150" indent="0">
              <a:buNone/>
              <a:defRPr sz="2000"/>
            </a:lvl6pPr>
            <a:lvl7pPr marL="2739752" indent="0">
              <a:buNone/>
              <a:defRPr sz="2000"/>
            </a:lvl7pPr>
            <a:lvl8pPr marL="3196400" indent="0">
              <a:buNone/>
              <a:defRPr sz="2000"/>
            </a:lvl8pPr>
            <a:lvl9pPr marL="365303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02" indent="0">
              <a:buNone/>
              <a:defRPr sz="1200"/>
            </a:lvl2pPr>
            <a:lvl3pPr marL="913275" indent="0">
              <a:buNone/>
              <a:defRPr sz="1000"/>
            </a:lvl3pPr>
            <a:lvl4pPr marL="1369900" indent="0">
              <a:buNone/>
              <a:defRPr sz="900"/>
            </a:lvl4pPr>
            <a:lvl5pPr marL="1826549" indent="0">
              <a:buNone/>
              <a:defRPr sz="900"/>
            </a:lvl5pPr>
            <a:lvl6pPr marL="2283150" indent="0">
              <a:buNone/>
              <a:defRPr sz="900"/>
            </a:lvl6pPr>
            <a:lvl7pPr marL="2739752" indent="0">
              <a:buNone/>
              <a:defRPr sz="900"/>
            </a:lvl7pPr>
            <a:lvl8pPr marL="3196400" indent="0">
              <a:buNone/>
              <a:defRPr sz="900"/>
            </a:lvl8pPr>
            <a:lvl9pPr marL="3653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32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119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89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38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199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82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52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237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7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3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9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52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3388"/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 defTabSz="913388"/>
              <a:t>7/5/2022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52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3388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52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3388"/>
            <a:fld id="{0F31DC1F-5561-484E-AB46-68C682854F61}" type="slidenum">
              <a:rPr lang="en-US" smtClean="0">
                <a:solidFill>
                  <a:prstClr val="black"/>
                </a:solidFill>
              </a:rPr>
              <a:pPr defTabSz="913388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3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9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2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17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theme" Target="../theme/theme36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2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1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theme" Target="../theme/theme42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image" Target="../media/image10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theme" Target="../theme/theme46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40" tIns="45670" rIns="91340" bIns="4567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91"/>
            <a:ext cx="8229600" cy="3394075"/>
          </a:xfrm>
          <a:prstGeom prst="rect">
            <a:avLst/>
          </a:prstGeom>
        </p:spPr>
        <p:txBody>
          <a:bodyPr vert="horz" lIns="91340" tIns="45670" rIns="91340" bIns="456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91"/>
            <a:ext cx="2133600" cy="274637"/>
          </a:xfrm>
          <a:prstGeom prst="rect">
            <a:avLst/>
          </a:prstGeom>
        </p:spPr>
        <p:txBody>
          <a:bodyPr vert="horz" lIns="91340" tIns="45670" rIns="91340" bIns="456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91"/>
            <a:ext cx="2895600" cy="274637"/>
          </a:xfrm>
          <a:prstGeom prst="rect">
            <a:avLst/>
          </a:prstGeom>
        </p:spPr>
        <p:txBody>
          <a:bodyPr vert="horz" lIns="91340" tIns="45670" rIns="91340" bIns="456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91"/>
            <a:ext cx="2133600" cy="274637"/>
          </a:xfrm>
          <a:prstGeom prst="rect">
            <a:avLst/>
          </a:prstGeom>
        </p:spPr>
        <p:txBody>
          <a:bodyPr vert="horz" lIns="91340" tIns="45670" rIns="91340" bIns="4567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32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52" indent="-342452" algn="l" defTabSz="9132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49" indent="-285400" algn="l" defTabSz="9132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76" indent="-228300" algn="l" defTabSz="9132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00" indent="-228300" algn="l" defTabSz="9132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49" indent="-228300" algn="l" defTabSz="9132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50" indent="-228300" algn="l" defTabSz="913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0" indent="-228300" algn="l" defTabSz="913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26" indent="-228300" algn="l" defTabSz="913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50" indent="-228300" algn="l" defTabSz="913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2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5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0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9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0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52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00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36" algn="l" defTabSz="913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59157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4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4" indent="-171194" algn="l" defTabSz="684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8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05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0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56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42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98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65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4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2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12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68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2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35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78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7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5364" r:id="rId2"/>
    <p:sldLayoutId id="2147485365" r:id="rId3"/>
    <p:sldLayoutId id="2147485366" r:id="rId4"/>
    <p:sldLayoutId id="2147485367" r:id="rId5"/>
    <p:sldLayoutId id="2147485374" r:id="rId6"/>
  </p:sldLayoutIdLst>
  <p:txStyles>
    <p:titleStyle>
      <a:lvl1pPr algn="l" defTabSz="684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4" indent="-171194" algn="l" defTabSz="684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8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05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0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56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42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98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65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4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2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12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68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2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35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78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</p:sldLayoutIdLst>
  <p:txStyles>
    <p:titleStyle>
      <a:lvl1pPr algn="l" defTabSz="6845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66" indent="-171166" algn="l" defTabSz="6845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00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58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20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283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613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910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206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540" indent="-171166" algn="l" defTabSz="6845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3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93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90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86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20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78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040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303" algn="l" defTabSz="6845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7" r:id="rId2"/>
  </p:sldLayoutIdLst>
  <p:txStyles>
    <p:titleStyle>
      <a:lvl1pPr algn="l" defTabSz="6848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38" indent="-171238" algn="l" defTabSz="6848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0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85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0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58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8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7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2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0" r:id="rId1"/>
  </p:sldLayoutIdLst>
  <p:txStyles>
    <p:titleStyle>
      <a:lvl1pPr algn="l" defTabSz="68423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82" indent="-171082" algn="l" defTabSz="6842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48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17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390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464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626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745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862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028" indent="-171082" algn="l" defTabSz="6842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4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36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354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72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38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707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780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854" algn="l" defTabSz="6842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216" tIns="45613" rIns="91216" bIns="456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216" tIns="45613" rIns="91216" bIns="456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06"/>
            <a:ext cx="2133600" cy="273844"/>
          </a:xfrm>
          <a:prstGeom prst="rect">
            <a:avLst/>
          </a:prstGeom>
        </p:spPr>
        <p:txBody>
          <a:bodyPr vert="horz" lIns="91216" tIns="45613" rIns="91216" bIns="456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76">
              <a:defRPr/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976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06"/>
            <a:ext cx="2895600" cy="273844"/>
          </a:xfrm>
          <a:prstGeom prst="rect">
            <a:avLst/>
          </a:prstGeom>
        </p:spPr>
        <p:txBody>
          <a:bodyPr vert="horz" lIns="91216" tIns="45613" rIns="91216" bIns="456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7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306"/>
            <a:ext cx="2133600" cy="273844"/>
          </a:xfrm>
          <a:prstGeom prst="rect">
            <a:avLst/>
          </a:prstGeom>
        </p:spPr>
        <p:txBody>
          <a:bodyPr vert="horz" lIns="91216" tIns="45613" rIns="91216" bIns="456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76">
              <a:defRPr/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97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txStyles>
    <p:titleStyle>
      <a:lvl1pPr algn="ctr" defTabSz="9119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42" indent="-341942" algn="l" defTabSz="9119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99" indent="-284997" algn="l" defTabSz="9119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36" indent="-227973" algn="l" defTabSz="9119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15" indent="-227973" algn="l" defTabSz="9119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2" indent="-227973" algn="l" defTabSz="9119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41" indent="-227973" algn="l" defTabSz="9119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53" indent="-227973" algn="l" defTabSz="9119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18" indent="-227973" algn="l" defTabSz="9119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89" indent="-227973" algn="l" defTabSz="9119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3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76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46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1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85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13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34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04" algn="l" defTabSz="911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7" r:id="rId1"/>
  </p:sldLayoutIdLst>
  <p:txStyles>
    <p:titleStyle>
      <a:lvl1pPr algn="l" defTabSz="68427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0" indent="-171090" algn="l" defTabSz="6842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7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5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4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2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56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7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05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4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2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0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0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5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35" r:id="rId1"/>
    <p:sldLayoutId id="2147487037" r:id="rId2"/>
  </p:sldLayoutIdLst>
  <p:txStyles>
    <p:titleStyle>
      <a:lvl1pPr algn="l" defTabSz="68518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6" indent="-171306" algn="l" defTabSz="68518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93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7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4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52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46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06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7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8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82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76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9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63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1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80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50" r:id="rId1"/>
    <p:sldLayoutId id="2147487052" r:id="rId2"/>
    <p:sldLayoutId id="2147487053" r:id="rId3"/>
  </p:sldLayoutIdLst>
  <p:txStyles>
    <p:titleStyle>
      <a:lvl1pPr algn="l" defTabSz="68518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6" indent="-171306" algn="l" defTabSz="68518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93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7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4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52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46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06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7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8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82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76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9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63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1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1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55" r:id="rId1"/>
    <p:sldLayoutId id="2147487056" r:id="rId2"/>
    <p:sldLayoutId id="2147487057" r:id="rId3"/>
    <p:sldLayoutId id="2147487058" r:id="rId4"/>
    <p:sldLayoutId id="2147487059" r:id="rId5"/>
    <p:sldLayoutId id="2147487061" r:id="rId6"/>
    <p:sldLayoutId id="2147487062" r:id="rId7"/>
    <p:sldLayoutId id="2147487063" r:id="rId8"/>
    <p:sldLayoutId id="2147487064" r:id="rId9"/>
    <p:sldLayoutId id="2147487065" r:id="rId10"/>
  </p:sldLayoutIdLst>
  <p:txStyles>
    <p:titleStyle>
      <a:lvl1pPr algn="l" defTabSz="68427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0" indent="-171090" algn="l" defTabSz="6842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7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5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4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2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56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7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05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4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2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0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0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2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6847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02" indent="-171202" algn="l" defTabSz="6847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08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47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90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34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36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09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82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188" indent="-171202" algn="l" defTabSz="6847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44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46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9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92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98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37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580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24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7" r:id="rId1"/>
    <p:sldLayoutId id="2147487068" r:id="rId2"/>
    <p:sldLayoutId id="2147487070" r:id="rId3"/>
  </p:sldLayoutIdLst>
  <p:txStyles>
    <p:titleStyle>
      <a:lvl1pPr algn="l" defTabSz="68518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6" indent="-171306" algn="l" defTabSz="68518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93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7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4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52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46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060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7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8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82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76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9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63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1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2" r:id="rId1"/>
    <p:sldLayoutId id="2147487113" r:id="rId2"/>
    <p:sldLayoutId id="2147487114" r:id="rId3"/>
    <p:sldLayoutId id="2147487115" r:id="rId4"/>
    <p:sldLayoutId id="2147487116" r:id="rId5"/>
    <p:sldLayoutId id="2147487117" r:id="rId6"/>
    <p:sldLayoutId id="2147487118" r:id="rId7"/>
    <p:sldLayoutId id="2147487119" r:id="rId8"/>
    <p:sldLayoutId id="2147487120" r:id="rId9"/>
    <p:sldLayoutId id="2147487122" r:id="rId10"/>
  </p:sldLayoutIdLst>
  <p:txStyles>
    <p:titleStyle>
      <a:lvl1pPr algn="l" defTabSz="68427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0" indent="-171090" algn="l" defTabSz="6842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7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5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4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2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56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7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05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4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2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0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0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90"/>
            <a:ext cx="8229600" cy="3394075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52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88"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52"/>
            <a:ext cx="2895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52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/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08" r:id="rId1"/>
    <p:sldLayoutId id="2147487409" r:id="rId2"/>
    <p:sldLayoutId id="2147487410" r:id="rId3"/>
    <p:sldLayoutId id="2147487411" r:id="rId4"/>
    <p:sldLayoutId id="2147487412" r:id="rId5"/>
    <p:sldLayoutId id="2147487413" r:id="rId6"/>
    <p:sldLayoutId id="2147487414" r:id="rId7"/>
    <p:sldLayoutId id="2147487415" r:id="rId8"/>
    <p:sldLayoutId id="2147487416" r:id="rId9"/>
    <p:sldLayoutId id="2147487417" r:id="rId10"/>
    <p:sldLayoutId id="2147487418" r:id="rId11"/>
  </p:sldLayoutIdLst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3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58" r:id="rId1"/>
  </p:sldLayoutIdLst>
  <p:txStyles>
    <p:titleStyle>
      <a:lvl1pPr algn="l" defTabSz="6848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38" indent="-171238" algn="l" defTabSz="6848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0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85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0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58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8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7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2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90"/>
            <a:ext cx="8229600" cy="3394075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52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88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52"/>
            <a:ext cx="2895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52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88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8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96" r:id="rId1"/>
    <p:sldLayoutId id="2147487497" r:id="rId2"/>
    <p:sldLayoutId id="2147487498" r:id="rId3"/>
    <p:sldLayoutId id="2147487499" r:id="rId4"/>
    <p:sldLayoutId id="2147487500" r:id="rId5"/>
    <p:sldLayoutId id="2147487501" r:id="rId6"/>
    <p:sldLayoutId id="2147487502" r:id="rId7"/>
    <p:sldLayoutId id="2147487503" r:id="rId8"/>
    <p:sldLayoutId id="2147487504" r:id="rId9"/>
    <p:sldLayoutId id="2147487505" r:id="rId10"/>
    <p:sldLayoutId id="2147487506" r:id="rId11"/>
  </p:sldLayoutIdLst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21" r:id="rId1"/>
    <p:sldLayoutId id="2147487522" r:id="rId2"/>
    <p:sldLayoutId id="2147487523" r:id="rId3"/>
  </p:sldLayoutIdLst>
  <p:txStyles>
    <p:titleStyle>
      <a:lvl1pPr algn="l" defTabSz="68483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2" indent="-171222" algn="l" defTabSz="68483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68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52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40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829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271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687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02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548" indent="-171222" algn="l" defTabSz="6848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89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31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47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62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08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492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880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269" algn="l" defTabSz="6848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7" tIns="60898" rIns="121797" bIns="60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7" tIns="60898" rIns="121797" bIns="60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5035"/>
          </a:xfrm>
          <a:prstGeom prst="rect">
            <a:avLst/>
          </a:prstGeom>
        </p:spPr>
        <p:txBody>
          <a:bodyPr vert="horz" lIns="121797" tIns="60898" rIns="121797" bIns="60898" rtlCol="0" anchor="ctr"/>
          <a:lstStyle>
            <a:lvl1pPr algn="l" defTabSz="913365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3937D59-5EDB-4C39-B697-625748F703B6}" type="datetimeFigureOut">
              <a:rPr lang="en-US" smtClean="0"/>
              <a:pPr>
                <a:defRPr/>
              </a:pPr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5035"/>
          </a:xfrm>
          <a:prstGeom prst="rect">
            <a:avLst/>
          </a:prstGeom>
        </p:spPr>
        <p:txBody>
          <a:bodyPr vert="horz" lIns="121797" tIns="60898" rIns="121797" bIns="60898" rtlCol="0" anchor="ctr"/>
          <a:lstStyle>
            <a:lvl1pPr algn="ctr" defTabSz="913365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5035"/>
          </a:xfrm>
          <a:prstGeom prst="rect">
            <a:avLst/>
          </a:prstGeom>
        </p:spPr>
        <p:txBody>
          <a:bodyPr vert="horz" wrap="square" lIns="121797" tIns="60898" rIns="121797" bIns="60898" numCol="1" anchor="ctr" anchorCtr="0" compatLnSpc="1">
            <a:prstTxWarp prst="textNoShape">
              <a:avLst/>
            </a:prstTxWarp>
          </a:bodyPr>
          <a:lstStyle>
            <a:lvl1pPr algn="r" defTabSz="913210" eaLnBrk="1" latin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8558A-73DD-4B21-B02E-2AB56B70A74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64" r:id="rId1"/>
    <p:sldLayoutId id="2147487565" r:id="rId2"/>
    <p:sldLayoutId id="2147487566" r:id="rId3"/>
    <p:sldLayoutId id="2147487567" r:id="rId4"/>
    <p:sldLayoutId id="2147487568" r:id="rId5"/>
    <p:sldLayoutId id="2147487569" r:id="rId6"/>
    <p:sldLayoutId id="2147487570" r:id="rId7"/>
    <p:sldLayoutId id="2147487571" r:id="rId8"/>
    <p:sldLayoutId id="2147487572" r:id="rId9"/>
    <p:sldLayoutId id="2147487573" r:id="rId10"/>
    <p:sldLayoutId id="2147487574" r:id="rId11"/>
  </p:sldLayoutIdLst>
  <p:txStyles>
    <p:titleStyle>
      <a:lvl1pPr algn="ctr" defTabSz="913210" rtl="0" eaLnBrk="0" fontAlgn="base" hangingPunct="0">
        <a:spcBef>
          <a:spcPct val="0"/>
        </a:spcBef>
        <a:spcAft>
          <a:spcPct val="0"/>
        </a:spcAft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210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2pPr>
      <a:lvl3pPr algn="ctr" defTabSz="913210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3pPr>
      <a:lvl4pPr algn="ctr" defTabSz="913210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4pPr>
      <a:lvl5pPr algn="ctr" defTabSz="913210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5pPr>
      <a:lvl6pPr marL="342900" algn="ctr" defTabSz="913210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6pPr>
      <a:lvl7pPr marL="685800" algn="ctr" defTabSz="913210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7pPr>
      <a:lvl8pPr marL="1028700" algn="ctr" defTabSz="913210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8pPr>
      <a:lvl9pPr marL="1371600" algn="ctr" defTabSz="913210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9pPr>
    </p:titleStyle>
    <p:bodyStyle>
      <a:lvl1pPr marL="341710" indent="-3417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1760" indent="-28456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0619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19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5019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1702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6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7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1738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6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9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7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91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5" r:id="rId1"/>
  </p:sldLayoutIdLst>
  <p:txStyles>
    <p:titleStyle>
      <a:lvl1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3429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6858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0287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3716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170260" indent="-170260" algn="l" defTabSz="68461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5131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8560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197769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1540669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1883412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853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8294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764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416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882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3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764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2234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645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7060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476" algn="l" defTabSz="68488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64" r:id="rId1"/>
    <p:sldLayoutId id="2147487665" r:id="rId2"/>
    <p:sldLayoutId id="2147487666" r:id="rId3"/>
    <p:sldLayoutId id="2147487667" r:id="rId4"/>
    <p:sldLayoutId id="2147487668" r:id="rId5"/>
    <p:sldLayoutId id="2147487669" r:id="rId6"/>
    <p:sldLayoutId id="2147487670" r:id="rId7"/>
    <p:sldLayoutId id="2147487671" r:id="rId8"/>
    <p:sldLayoutId id="2147487673" r:id="rId9"/>
  </p:sldLayoutIdLst>
  <p:txStyles>
    <p:titleStyle>
      <a:lvl1pPr algn="l" defTabSz="68467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86" indent="-171186" algn="l" defTabSz="6846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6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63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17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478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848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187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526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90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7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17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356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73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033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34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64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290" tIns="45650" rIns="91290" bIns="4565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290" tIns="45650" rIns="91290" bIns="45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06"/>
            <a:ext cx="2133600" cy="273844"/>
          </a:xfrm>
          <a:prstGeom prst="rect">
            <a:avLst/>
          </a:prstGeom>
        </p:spPr>
        <p:txBody>
          <a:bodyPr vert="horz" lIns="91290" tIns="45650" rIns="91290" bIns="456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86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86"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06"/>
            <a:ext cx="2895600" cy="273844"/>
          </a:xfrm>
          <a:prstGeom prst="rect">
            <a:avLst/>
          </a:prstGeom>
        </p:spPr>
        <p:txBody>
          <a:bodyPr vert="horz" lIns="91290" tIns="45650" rIns="91290" bIns="456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306"/>
            <a:ext cx="2133600" cy="273844"/>
          </a:xfrm>
          <a:prstGeom prst="rect">
            <a:avLst/>
          </a:prstGeom>
        </p:spPr>
        <p:txBody>
          <a:bodyPr vert="horz" lIns="91290" tIns="45650" rIns="91290" bIns="456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86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02" r:id="rId1"/>
    <p:sldLayoutId id="2147487703" r:id="rId2"/>
    <p:sldLayoutId id="2147487704" r:id="rId3"/>
    <p:sldLayoutId id="2147487705" r:id="rId4"/>
    <p:sldLayoutId id="2147487706" r:id="rId5"/>
    <p:sldLayoutId id="2147487707" r:id="rId6"/>
    <p:sldLayoutId id="2147487708" r:id="rId7"/>
    <p:sldLayoutId id="2147487709" r:id="rId8"/>
    <p:sldLayoutId id="2147487710" r:id="rId9"/>
    <p:sldLayoutId id="2147487711" r:id="rId10"/>
    <p:sldLayoutId id="2147487712" r:id="rId11"/>
  </p:sldLayoutIdLst>
  <p:txStyles>
    <p:titleStyle>
      <a:lvl1pPr algn="ctr" defTabSz="9127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47" indent="-285249" algn="l" defTabSz="9127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62" indent="-228189" algn="l" defTabSz="9127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55" indent="-228189" algn="l" defTabSz="9127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48" indent="-228189" algn="l" defTabSz="9127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09" indent="-228189" algn="l" defTabSz="9127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17" indent="-228189" algn="l" defTabSz="9127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96" indent="-228189" algn="l" defTabSz="9127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81" indent="-228189" algn="l" defTabSz="9127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5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6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70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1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37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97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96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80" algn="l" defTabSz="9127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3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defTabSz="68457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62" indent="-171162" algn="l" defTabSz="68457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88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37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990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244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66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855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142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468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54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76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64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52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78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27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980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234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7" r:id="rId1"/>
    <p:sldLayoutId id="2147487858" r:id="rId2"/>
    <p:sldLayoutId id="2147487860" r:id="rId3"/>
    <p:sldLayoutId id="2147487861" r:id="rId4"/>
    <p:sldLayoutId id="2147487862" r:id="rId5"/>
    <p:sldLayoutId id="2147487863" r:id="rId6"/>
    <p:sldLayoutId id="2147487864" r:id="rId7"/>
  </p:sldLayoutIdLst>
  <p:txStyles>
    <p:titleStyle>
      <a:lvl1pPr algn="l" defTabSz="684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4" indent="-171194" algn="l" defTabSz="684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8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05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0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56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42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98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65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4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2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12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68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2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35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78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65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8" r:id="rId1"/>
    <p:sldLayoutId id="2147487959" r:id="rId2"/>
  </p:sldLayoutIdLst>
  <p:txStyles>
    <p:titleStyle>
      <a:lvl1pPr algn="l" defTabSz="6848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38" indent="-171238" algn="l" defTabSz="6848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0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85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0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58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8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7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2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88"/>
            <a:ext cx="8229600" cy="3394075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50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50"/>
            <a:ext cx="2895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50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0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00" r:id="rId1"/>
    <p:sldLayoutId id="2147488001" r:id="rId2"/>
    <p:sldLayoutId id="2147488002" r:id="rId3"/>
    <p:sldLayoutId id="2147488003" r:id="rId4"/>
    <p:sldLayoutId id="2147488004" r:id="rId5"/>
    <p:sldLayoutId id="2147488005" r:id="rId6"/>
    <p:sldLayoutId id="2147488006" r:id="rId7"/>
    <p:sldLayoutId id="2147488007" r:id="rId8"/>
    <p:sldLayoutId id="2147488008" r:id="rId9"/>
    <p:sldLayoutId id="2147488009" r:id="rId10"/>
    <p:sldLayoutId id="2147488010" r:id="rId11"/>
  </p:sldLayoutIdLst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7" tIns="60898" rIns="121797" bIns="60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7" tIns="60898" rIns="121797" bIns="60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5035"/>
          </a:xfrm>
          <a:prstGeom prst="rect">
            <a:avLst/>
          </a:prstGeom>
        </p:spPr>
        <p:txBody>
          <a:bodyPr vert="horz" lIns="121797" tIns="60898" rIns="121797" bIns="60898" rtlCol="0" anchor="ctr"/>
          <a:lstStyle>
            <a:lvl1pPr algn="l" defTabSz="91334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334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4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5035"/>
          </a:xfrm>
          <a:prstGeom prst="rect">
            <a:avLst/>
          </a:prstGeom>
        </p:spPr>
        <p:txBody>
          <a:bodyPr vert="horz" lIns="121797" tIns="60898" rIns="121797" bIns="60898" rtlCol="0" anchor="ctr"/>
          <a:lstStyle>
            <a:lvl1pPr algn="ctr" defTabSz="913343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334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5035"/>
          </a:xfrm>
          <a:prstGeom prst="rect">
            <a:avLst/>
          </a:prstGeom>
        </p:spPr>
        <p:txBody>
          <a:bodyPr vert="horz" wrap="square" lIns="121797" tIns="60898" rIns="121797" bIns="60898" numCol="1" anchor="ctr" anchorCtr="0" compatLnSpc="1">
            <a:prstTxWarp prst="textNoShape">
              <a:avLst/>
            </a:prstTxWarp>
          </a:bodyPr>
          <a:lstStyle>
            <a:lvl1pPr algn="r" defTabSz="913187" eaLnBrk="1" latin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31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8558A-73DD-4B21-B02E-2AB56B70A7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3187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5" r:id="rId1"/>
    <p:sldLayoutId id="2147488096" r:id="rId2"/>
    <p:sldLayoutId id="2147488097" r:id="rId3"/>
    <p:sldLayoutId id="2147488098" r:id="rId4"/>
    <p:sldLayoutId id="2147488099" r:id="rId5"/>
    <p:sldLayoutId id="2147488100" r:id="rId6"/>
    <p:sldLayoutId id="2147488101" r:id="rId7"/>
    <p:sldLayoutId id="2147488102" r:id="rId8"/>
    <p:sldLayoutId id="2147488103" r:id="rId9"/>
    <p:sldLayoutId id="2147488104" r:id="rId10"/>
    <p:sldLayoutId id="2147488105" r:id="rId11"/>
  </p:sldLayoutIdLst>
  <p:txStyles>
    <p:titleStyle>
      <a:lvl1pPr algn="ctr" defTabSz="913187" rtl="0" eaLnBrk="0" fontAlgn="base" hangingPunct="0">
        <a:spcBef>
          <a:spcPct val="0"/>
        </a:spcBef>
        <a:spcAft>
          <a:spcPct val="0"/>
        </a:spcAft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7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2pPr>
      <a:lvl3pPr algn="ctr" defTabSz="913187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3pPr>
      <a:lvl4pPr algn="ctr" defTabSz="913187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4pPr>
      <a:lvl5pPr algn="ctr" defTabSz="913187" rtl="0" eaLnBrk="0" fontAlgn="base" hangingPunct="0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5pPr>
      <a:lvl6pPr marL="342892" algn="ctr" defTabSz="913187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6pPr>
      <a:lvl7pPr marL="685783" algn="ctr" defTabSz="913187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7pPr>
      <a:lvl8pPr marL="1028675" algn="ctr" defTabSz="913187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8pPr>
      <a:lvl9pPr marL="1371566" algn="ctr" defTabSz="913187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9pPr>
    </p:titleStyle>
    <p:bodyStyle>
      <a:lvl1pPr marL="341702" indent="-341702" algn="l" defTabSz="91318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1742" indent="-284553" algn="l" defTabSz="91318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0590" indent="-227405" algn="l" defTabSz="91318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79" indent="-227405" algn="l" defTabSz="91318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4968" indent="-227405" algn="l" defTabSz="91318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1639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8322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4982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1641" indent="-228318" algn="l" defTabSz="913343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8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3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2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84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21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59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40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09" algn="l" defTabSz="913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26" r:id="rId1"/>
  </p:sldLayoutIdLst>
  <p:txStyles>
    <p:titleStyle>
      <a:lvl1pPr algn="l" defTabSz="6845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l" defTabSz="6845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6845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6845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6845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342892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685783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028675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371566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170256" indent="-170256" algn="l" defTabSz="68459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513147" indent="-170256" algn="l" defTabSz="68459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856039" indent="-170256" algn="l" defTabSz="68459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197739" indent="-170256" algn="l" defTabSz="68459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1540631" indent="-170256" algn="l" defTabSz="68459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1883365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798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8230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692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407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865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298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0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2192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594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7000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7" algn="l" defTabSz="6848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89"/>
            <a:ext cx="8229600" cy="3394075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51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65">
              <a:defRPr/>
            </a:pPr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51"/>
            <a:ext cx="2895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6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51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65">
              <a:defRPr/>
            </a:pPr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3" r:id="rId1"/>
    <p:sldLayoutId id="2147488294" r:id="rId2"/>
    <p:sldLayoutId id="2147488295" r:id="rId3"/>
    <p:sldLayoutId id="2147488296" r:id="rId4"/>
    <p:sldLayoutId id="2147488297" r:id="rId5"/>
    <p:sldLayoutId id="2147488298" r:id="rId6"/>
    <p:sldLayoutId id="2147488299" r:id="rId7"/>
    <p:sldLayoutId id="2147488300" r:id="rId8"/>
    <p:sldLayoutId id="2147488301" r:id="rId9"/>
    <p:sldLayoutId id="2147488302" r:id="rId10"/>
    <p:sldLayoutId id="2147488303" r:id="rId11"/>
  </p:sldLayoutIdLst>
  <p:txStyles>
    <p:titleStyle>
      <a:lvl1pPr algn="ctr" defTabSz="9133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88" indent="-342488" algn="l" defTabSz="9133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21" indent="-285428" algn="l" defTabSz="9133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0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60" indent="-228324" algn="l" defTabSz="9133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3" indent="-228324" algn="l" defTabSz="9133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02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6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7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38" indent="-228324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6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9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7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411" tIns="34253" rIns="68411" bIns="342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411" tIns="34253" rIns="68411" bIns="342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411" tIns="34253" rIns="68411" bIns="342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52"/>
            <a:fld id="{D6F701E6-63A0-422F-9CC6-918FBDB73AB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1952"/>
              <a:t>05/07/65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411" tIns="34253" rIns="68411" bIns="342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52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68411" tIns="34253" rIns="68411" bIns="342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52"/>
            <a:fld id="{15409D78-62BA-4884-A65C-573C4B602B8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1952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88" r:id="rId1"/>
    <p:sldLayoutId id="2147489389" r:id="rId2"/>
    <p:sldLayoutId id="2147489390" r:id="rId3"/>
    <p:sldLayoutId id="2147489391" r:id="rId4"/>
    <p:sldLayoutId id="2147489392" r:id="rId5"/>
    <p:sldLayoutId id="2147489393" r:id="rId6"/>
    <p:sldLayoutId id="2147489394" r:id="rId7"/>
    <p:sldLayoutId id="2147489395" r:id="rId8"/>
    <p:sldLayoutId id="2147489396" r:id="rId9"/>
    <p:sldLayoutId id="2147489397" r:id="rId10"/>
    <p:sldLayoutId id="2147489398" r:id="rId11"/>
    <p:sldLayoutId id="2147489399" r:id="rId12"/>
    <p:sldLayoutId id="2147489400" r:id="rId13"/>
    <p:sldLayoutId id="2147489401" r:id="rId14"/>
    <p:sldLayoutId id="2147489402" r:id="rId15"/>
    <p:sldLayoutId id="2147489403" r:id="rId16"/>
  </p:sldLayoutIdLst>
  <p:txStyles>
    <p:titleStyle>
      <a:lvl1pPr algn="ctr" defTabSz="9119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30" indent="-341930" algn="l" defTabSz="91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8" indent="-284985" algn="l" defTabSz="911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03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79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58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75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75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31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85" indent="-227970" algn="l" defTabSz="91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4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2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10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03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17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47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53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11" algn="l" defTabSz="91195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txStyles>
    <p:titleStyle>
      <a:lvl1pPr algn="l" defTabSz="6848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38" indent="-171238" algn="l" defTabSz="6848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0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85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0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58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36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8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7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2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</p:sldLayoutIdLst>
  <p:txStyles>
    <p:titleStyle>
      <a:lvl1pPr algn="l" defTabSz="68488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34" indent="-171234" algn="l" defTabSz="68488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04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15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30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46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12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53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94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764" indent="-171234" algn="l" defTabSz="6848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16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82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3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64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34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45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60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76" algn="l" defTabSz="6848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6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01" r:id="rId1"/>
    <p:sldLayoutId id="2147489502" r:id="rId2"/>
    <p:sldLayoutId id="2147489503" r:id="rId3"/>
    <p:sldLayoutId id="2147489504" r:id="rId4"/>
    <p:sldLayoutId id="2147489505" r:id="rId5"/>
    <p:sldLayoutId id="2147489506" r:id="rId6"/>
    <p:sldLayoutId id="2147489507" r:id="rId7"/>
    <p:sldLayoutId id="2147490414" r:id="rId8"/>
  </p:sldLayoutIdLst>
  <p:txStyles>
    <p:titleStyle>
      <a:lvl1pPr algn="l" defTabSz="684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4" indent="-171194" algn="l" defTabSz="684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8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05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0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56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42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98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65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4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2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12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68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2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35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78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68450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46" indent="-171146" algn="l" defTabSz="684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4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53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7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88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378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633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886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18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1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0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62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016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31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523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74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95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5" r:id="rId1"/>
    <p:sldLayoutId id="2147489537" r:id="rId2"/>
  </p:sldLayoutIdLst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8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8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8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35" r:id="rId1"/>
  </p:sldLayoutIdLst>
  <p:txStyles>
    <p:titleStyle>
      <a:lvl1pPr algn="l" defTabSz="6850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2" indent="-171282" algn="l" defTabSz="6850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48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67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90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14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976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19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062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28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2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86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29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72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38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57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8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0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26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05" r:id="rId1"/>
    <p:sldLayoutId id="2147489906" r:id="rId2"/>
    <p:sldLayoutId id="2147489907" r:id="rId3"/>
    <p:sldLayoutId id="2147489908" r:id="rId4"/>
    <p:sldLayoutId id="2147489909" r:id="rId5"/>
    <p:sldLayoutId id="2147489911" r:id="rId6"/>
    <p:sldLayoutId id="2147489912" r:id="rId7"/>
    <p:sldLayoutId id="2147489913" r:id="rId8"/>
    <p:sldLayoutId id="2147489914" r:id="rId9"/>
    <p:sldLayoutId id="2147489915" r:id="rId10"/>
  </p:sldLayoutIdLst>
  <p:txStyles>
    <p:titleStyle>
      <a:lvl1pPr algn="l" defTabSz="68467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86" indent="-171186" algn="l" defTabSz="6846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6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63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17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478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848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187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526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90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7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17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356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73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033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34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64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28600" y="0"/>
            <a:ext cx="8686800" cy="4957763"/>
            <a:chOff x="144" y="0"/>
            <a:chExt cx="5472" cy="4164"/>
          </a:xfrm>
        </p:grpSpPr>
        <p:sp>
          <p:nvSpPr>
            <p:cNvPr id="1077" name="Rectangle 53"/>
            <p:cNvSpPr>
              <a:spLocks noChangeArrowheads="1"/>
            </p:cNvSpPr>
            <p:nvPr/>
          </p:nvSpPr>
          <p:spPr bwMode="gray">
            <a:xfrm>
              <a:off x="144" y="288"/>
              <a:ext cx="5472" cy="387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685800" fontAlgn="base" latinLnBrk="0">
                <a:spcBef>
                  <a:spcPct val="0"/>
                </a:spcBef>
                <a:spcAft>
                  <a:spcPct val="0"/>
                </a:spcAft>
              </a:pPr>
              <a:endParaRPr lang="th-TH" sz="1350">
                <a:solidFill>
                  <a:srgbClr val="0C2E84"/>
                </a:solidFill>
                <a:latin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 userDrawn="1"/>
          </p:nvSpPr>
          <p:spPr bwMode="gray">
            <a:xfrm>
              <a:off x="720" y="0"/>
              <a:ext cx="3360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685800" fontAlgn="base" latinLnBrk="0">
                <a:spcBef>
                  <a:spcPct val="0"/>
                </a:spcBef>
                <a:spcAft>
                  <a:spcPct val="0"/>
                </a:spcAft>
              </a:pPr>
              <a:endParaRPr lang="th-TH" sz="1350">
                <a:solidFill>
                  <a:srgbClr val="0C2E84"/>
                </a:solidFill>
                <a:latin typeface="Arial" pitchFamily="34" charset="0"/>
              </a:endParaRPr>
            </a:p>
          </p:txBody>
        </p:sp>
      </p:grpSp>
      <p:pic>
        <p:nvPicPr>
          <p:cNvPr id="1087" name="Picture 63" descr="08_back_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0063" y="342900"/>
            <a:ext cx="2055812" cy="3657600"/>
          </a:xfrm>
          <a:prstGeom prst="rect">
            <a:avLst/>
          </a:prstGeom>
          <a:noFill/>
        </p:spPr>
      </p:pic>
      <p:sp>
        <p:nvSpPr>
          <p:cNvPr id="1079" name="Rectangle 55"/>
          <p:cNvSpPr>
            <a:spLocks noChangeArrowheads="1"/>
          </p:cNvSpPr>
          <p:nvPr/>
        </p:nvSpPr>
        <p:spPr bwMode="white">
          <a:xfrm>
            <a:off x="5715000" y="4943475"/>
            <a:ext cx="3009900" cy="8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th-TH" sz="1350">
              <a:solidFill>
                <a:srgbClr val="0C2E84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857250"/>
            <a:ext cx="8229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4843477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 b="1">
                <a:solidFill>
                  <a:srgbClr val="5F5F5F"/>
                </a:solidFill>
                <a:latin typeface="+mn-lt"/>
              </a:defRPr>
            </a:lvl1pPr>
          </a:lstStyle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4793470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i="1">
                <a:solidFill>
                  <a:srgbClr val="B52025"/>
                </a:solidFill>
              </a:defRPr>
            </a:lvl1pPr>
          </a:lstStyle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34" charset="0"/>
              </a:rPr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4960158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000000"/>
                </a:solidFill>
                <a:latin typeface="+mn-lt"/>
              </a:defRPr>
            </a:lvl1pPr>
          </a:lstStyle>
          <a:p>
            <a:pPr defTabSz="685800" fontAlgn="base" latinLnBrk="0">
              <a:spcBef>
                <a:spcPct val="0"/>
              </a:spcBef>
              <a:spcAft>
                <a:spcPct val="0"/>
              </a:spcAft>
            </a:pPr>
            <a:fld id="{5C3C1BE3-2359-4DC4-9FD0-6F91661AF66B}" type="slidenum">
              <a:rPr lang="en-US" smtClean="0"/>
              <a:pPr defTabSz="685800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9" y="164307"/>
            <a:ext cx="4995863" cy="422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88" name="Picture 64" descr="08_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10272" y="100013"/>
            <a:ext cx="612775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4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267" r:id="rId2"/>
    <p:sldLayoutId id="2147490268" r:id="rId3"/>
    <p:sldLayoutId id="2147490269" r:id="rId4"/>
    <p:sldLayoutId id="2147490270" r:id="rId5"/>
    <p:sldLayoutId id="2147490271" r:id="rId6"/>
    <p:sldLayoutId id="2147490272" r:id="rId7"/>
    <p:sldLayoutId id="2147490273" r:id="rId8"/>
    <p:sldLayoutId id="2147490274" r:id="rId9"/>
    <p:sldLayoutId id="2147490275" r:id="rId10"/>
    <p:sldLayoutId id="2147490276" r:id="rId11"/>
    <p:sldLayoutId id="2147490277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2100" b="1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88"/>
            <a:ext cx="8229600" cy="3394075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50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50"/>
            <a:ext cx="2895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50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51" r:id="rId1"/>
    <p:sldLayoutId id="2147490352" r:id="rId2"/>
    <p:sldLayoutId id="2147490353" r:id="rId3"/>
    <p:sldLayoutId id="2147490354" r:id="rId4"/>
    <p:sldLayoutId id="2147490355" r:id="rId5"/>
    <p:sldLayoutId id="2147490356" r:id="rId6"/>
    <p:sldLayoutId id="2147490357" r:id="rId7"/>
    <p:sldLayoutId id="2147490358" r:id="rId8"/>
    <p:sldLayoutId id="2147490359" r:id="rId9"/>
    <p:sldLayoutId id="2147490360" r:id="rId10"/>
    <p:sldLayoutId id="2147490361" r:id="rId11"/>
  </p:sldLayoutIdLst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88"/>
            <a:ext cx="8229600" cy="3394075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50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50"/>
            <a:ext cx="2895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50"/>
            <a:ext cx="2133600" cy="274637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38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8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63" r:id="rId1"/>
    <p:sldLayoutId id="2147490364" r:id="rId2"/>
    <p:sldLayoutId id="2147490365" r:id="rId3"/>
    <p:sldLayoutId id="2147490366" r:id="rId4"/>
    <p:sldLayoutId id="2147490367" r:id="rId5"/>
    <p:sldLayoutId id="2147490368" r:id="rId6"/>
    <p:sldLayoutId id="2147490369" r:id="rId7"/>
    <p:sldLayoutId id="2147490370" r:id="rId8"/>
    <p:sldLayoutId id="2147490371" r:id="rId9"/>
    <p:sldLayoutId id="2147490372" r:id="rId10"/>
    <p:sldLayoutId id="2147490373" r:id="rId11"/>
  </p:sldLayoutIdLst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9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75" r:id="rId1"/>
    <p:sldLayoutId id="2147490377" r:id="rId2"/>
  </p:sldLayoutIdLst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8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8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8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5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79" r:id="rId1"/>
    <p:sldLayoutId id="2147490380" r:id="rId2"/>
    <p:sldLayoutId id="2147490381" r:id="rId3"/>
    <p:sldLayoutId id="2147490382" r:id="rId4"/>
    <p:sldLayoutId id="2147490383" r:id="rId5"/>
    <p:sldLayoutId id="2147490385" r:id="rId6"/>
    <p:sldLayoutId id="2147490386" r:id="rId7"/>
    <p:sldLayoutId id="2147490387" r:id="rId8"/>
    <p:sldLayoutId id="2147490388" r:id="rId9"/>
    <p:sldLayoutId id="2147490389" r:id="rId10"/>
  </p:sldLayoutIdLst>
  <p:txStyles>
    <p:titleStyle>
      <a:lvl1pPr algn="l" defTabSz="68467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86" indent="-171186" algn="l" defTabSz="6846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6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63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17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478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848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187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526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900" indent="-171186" algn="l" defTabSz="68467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7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17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356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73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033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340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648" algn="l" defTabSz="6846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CB44F-4C82-4200-BC34-2ACFA49D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C6B72-9A9C-4818-88E0-C3378B80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A05D-DFAF-4AB0-BB4C-7EAF47FB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E08B-A0B0-4DBF-8909-6FF7DCD8213E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E900-CBDF-4759-BFCC-2C1E7E492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7954C-1A81-4FC9-8F04-AE80470B1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E4DC-64BE-4255-AF4D-3955BC3A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03" r:id="rId1"/>
    <p:sldLayoutId id="2147490404" r:id="rId2"/>
    <p:sldLayoutId id="2147490405" r:id="rId3"/>
    <p:sldLayoutId id="2147490406" r:id="rId4"/>
    <p:sldLayoutId id="2147490407" r:id="rId5"/>
    <p:sldLayoutId id="2147490408" r:id="rId6"/>
    <p:sldLayoutId id="2147490409" r:id="rId7"/>
    <p:sldLayoutId id="2147490410" r:id="rId8"/>
    <p:sldLayoutId id="2147490411" r:id="rId9"/>
    <p:sldLayoutId id="2147490412" r:id="rId10"/>
    <p:sldLayoutId id="21474904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8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l" defTabSz="68450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46" indent="-171146" algn="l" defTabSz="684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4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53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7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88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378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633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886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18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1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0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62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016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31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523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74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95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0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68476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06" indent="-171206" algn="l" defTabSz="6847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20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68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0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73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83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65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46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60" indent="-171206" algn="l" defTabSz="684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53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63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45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26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40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88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640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93" algn="l" defTabSz="6847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7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</p:sldLayoutIdLst>
  <p:txStyles>
    <p:titleStyle>
      <a:lvl1pPr algn="l" defTabSz="68457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62" indent="-171162" algn="l" defTabSz="68457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88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37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990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244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66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855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142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468" indent="-171162" algn="l" defTabSz="68457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54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76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64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52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78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27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980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234" algn="l" defTabSz="6845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9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</p:sldLayoutIdLst>
  <p:txStyles>
    <p:titleStyle>
      <a:lvl1pPr algn="l" defTabSz="6847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0" indent="-171210" algn="l" defTabSz="6847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3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5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1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3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2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1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3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8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7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6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8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3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0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</p:sldLayoutIdLst>
  <p:txStyles>
    <p:titleStyle>
      <a:lvl1pPr algn="l" defTabSz="684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4" indent="-171194" algn="l" defTabSz="684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8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05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0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56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42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98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65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44" indent="-171194" algn="l" defTabSz="684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2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12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68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2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14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35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786" algn="l" defTabSz="684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843558"/>
            <a:ext cx="6984776" cy="3785524"/>
          </a:xfrm>
          <a:prstGeom prst="rect">
            <a:avLst/>
          </a:prstGeom>
        </p:spPr>
        <p:txBody>
          <a:bodyPr wrap="square" lIns="91314" tIns="45657" rIns="91314" bIns="45657">
            <a:spAutoFit/>
          </a:bodyPr>
          <a:lstStyle/>
          <a:p>
            <a:pPr algn="ctr"/>
            <a:r>
              <a:rPr lang="th-TH" altLang="ko-KR" sz="4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altLang="ko-KR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ประชุม กบม/สภาวิชาการ/</a:t>
            </a:r>
          </a:p>
          <a:p>
            <a:pPr algn="ctr"/>
            <a:r>
              <a:rPr lang="th-TH" altLang="ko-KR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สภา</a:t>
            </a:r>
            <a:r>
              <a:rPr lang="th-TH" altLang="ko-KR" sz="4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มหาวิทยาลัย</a:t>
            </a:r>
          </a:p>
          <a:p>
            <a:pPr algn="ctr"/>
            <a:r>
              <a:rPr lang="th-TH" altLang="ko-KR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ครั้งที่ </a:t>
            </a:r>
            <a:r>
              <a:rPr lang="th-TH" altLang="ko-KR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.............</a:t>
            </a:r>
            <a:r>
              <a:rPr lang="th-TH" altLang="ko-KR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altLang="ko-KR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altLang="ko-KR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วัน/เดือน/ปี</a:t>
            </a:r>
            <a:endParaRPr lang="th-TH" altLang="ko-KR" sz="4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altLang="ko-KR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เวลา </a:t>
            </a:r>
            <a:r>
              <a:rPr lang="th-TH" altLang="ko-KR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........... น.</a:t>
            </a:r>
            <a:endParaRPr lang="th-TH" altLang="ko-KR" sz="4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66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203598"/>
            <a:ext cx="8856984" cy="1322825"/>
          </a:xfrm>
          <a:prstGeom prst="rect">
            <a:avLst/>
          </a:prstGeom>
        </p:spPr>
        <p:txBody>
          <a:bodyPr wrap="square" lIns="90832" tIns="45416" rIns="90832" bIns="45416">
            <a:spAutoFit/>
          </a:bodyPr>
          <a:lstStyle/>
          <a:p>
            <a:pPr algn="ctr" defTabSz="911909">
              <a:defRPr/>
            </a:pPr>
            <a:r>
              <a:rPr lang="th-TH" sz="4000" b="1" kern="0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ขอ</a:t>
            </a:r>
            <a:r>
              <a:rPr lang="th-TH" sz="4000" b="1" kern="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อนุมัติหลักสูตรปรับปรุงระดับปริญญาตรี และระดับบัณฑิตศึกษา จำนวน </a:t>
            </a:r>
            <a:r>
              <a:rPr lang="th-TH" sz="4000" b="1" kern="0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.............. </a:t>
            </a:r>
            <a:r>
              <a:rPr lang="th-TH" sz="4000" b="1" kern="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หลักสูตร</a:t>
            </a:r>
            <a:endParaRPr lang="en-US" sz="4000" b="1" kern="0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830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665" y="191587"/>
            <a:ext cx="8928992" cy="1077139"/>
          </a:xfrm>
          <a:prstGeom prst="rect">
            <a:avLst/>
          </a:prstGeom>
          <a:solidFill>
            <a:schemeClr val="bg2"/>
          </a:solidFill>
        </p:spPr>
        <p:txBody>
          <a:bodyPr wrap="square" lIns="91362" tIns="45681" rIns="91362" bIns="45681">
            <a:spAutoFit/>
          </a:bodyPr>
          <a:lstStyle/>
          <a:p>
            <a:pPr algn="ctr">
              <a:defRPr/>
            </a:pPr>
            <a:r>
              <a:rPr lang="th-TH" sz="3200" b="1" kern="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เรื่อง </a:t>
            </a:r>
            <a:r>
              <a:rPr lang="th-TH" sz="3200" b="1" kern="0" spc="-3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ขออนุมัติหลักสูตรปรับปรุงระดับปริญญาตรี และระดับบัณฑิตศึกษา จำนวน 5 หลักสูตร</a:t>
            </a:r>
            <a:endParaRPr lang="en-US" sz="3200" b="1" kern="0" spc="-30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139330"/>
            <a:ext cx="8712968" cy="1107917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defTabSz="685137" latinLnBrk="0">
              <a:defRPr/>
            </a:pPr>
            <a:r>
              <a:rPr lang="th-TH" sz="33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ผู้นำเสนอ</a:t>
            </a:r>
            <a:r>
              <a:rPr lang="en-US" sz="33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</a:t>
            </a:r>
            <a:r>
              <a:rPr lang="en-US" sz="3300" b="1" dirty="0" smtClean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r>
              <a:rPr lang="th-TH" sz="3300" b="1" dirty="0" smtClean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(ชื่อ-นามสกุล)</a:t>
            </a:r>
            <a:endParaRPr lang="th-TH" sz="3300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defTabSz="912834">
              <a:defRPr/>
            </a:pPr>
            <a:r>
              <a:rPr lang="th-TH" sz="33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th-TH" sz="33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</a:t>
            </a:r>
            <a:r>
              <a:rPr lang="th-TH" sz="24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ตำแหน่ง คณบดี/รองคณบดีฝ่ายวิชาการ/อาจารย์ผู้รับผิดชอบหลักสูตร</a:t>
            </a:r>
            <a:endParaRPr lang="en-US" sz="2400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332" y="4117851"/>
            <a:ext cx="5472608" cy="707807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defTabSz="911931">
              <a:defRPr/>
            </a:pPr>
            <a:r>
              <a:rPr lang="th-TH" sz="33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ผู้รับผิดชอบ</a:t>
            </a:r>
            <a:r>
              <a:rPr lang="th-TH" sz="4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r>
              <a:rPr lang="th-TH" sz="4000" b="1" dirty="0" smtClean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(คณะวิชา)</a:t>
            </a:r>
            <a:endParaRPr lang="th-TH" sz="3300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581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786246" y="249492"/>
            <a:ext cx="972108" cy="540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th-TH" sz="1350">
              <a:solidFill>
                <a:srgbClr val="0C2E84"/>
              </a:solidFill>
              <a:latin typeface="Arial" pitchFamily="34" charset="0"/>
            </a:endParaRPr>
          </a:p>
        </p:txBody>
      </p:sp>
      <p:pic>
        <p:nvPicPr>
          <p:cNvPr id="7" name="Picture 5" descr="http://department.utcc.ac.th/survey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33" y="249506"/>
            <a:ext cx="1728192" cy="5763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08942" y="825895"/>
            <a:ext cx="6743700" cy="31136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 fontAlgn="base" latinLnBrk="0">
              <a:spcBef>
                <a:spcPts val="450"/>
              </a:spcBef>
              <a:spcAft>
                <a:spcPct val="0"/>
              </a:spcAft>
              <a:tabLst>
                <a:tab pos="540068" algn="l"/>
                <a:tab pos="342900" algn="l"/>
              </a:tabLst>
            </a:pPr>
            <a:r>
              <a:rPr lang="th-TH" sz="4050" b="1" spc="-15" dirty="0" smtClean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กบม/สภาวิชาการ/สภา</a:t>
            </a:r>
            <a:endParaRPr lang="th-TH" sz="4050" b="1" spc="-15" dirty="0">
              <a:solidFill>
                <a:srgbClr val="000000"/>
              </a:solidFill>
              <a:latin typeface="FreesiaUPC" pitchFamily="34" charset="-34"/>
              <a:ea typeface="Cordia New"/>
              <a:cs typeface="FreesiaUPC" pitchFamily="34" charset="-34"/>
            </a:endParaRPr>
          </a:p>
          <a:p>
            <a:pPr algn="ctr" defTabSz="685800" fontAlgn="base" latinLnBrk="0">
              <a:spcBef>
                <a:spcPts val="450"/>
              </a:spcBef>
              <a:spcAft>
                <a:spcPct val="0"/>
              </a:spcAft>
              <a:tabLst>
                <a:tab pos="540068" algn="l"/>
                <a:tab pos="342900" algn="l"/>
              </a:tabLst>
            </a:pPr>
            <a:r>
              <a:rPr lang="th-TH" sz="2700" b="1" spc="-15" dirty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ในการประชุมครั้งที่ </a:t>
            </a:r>
            <a:r>
              <a:rPr lang="th-TH" sz="2700" b="1" spc="-15" dirty="0" smtClean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...............เมื่อ</a:t>
            </a:r>
            <a:r>
              <a:rPr lang="th-TH" sz="2700" b="1" spc="-15" dirty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วันที่ </a:t>
            </a:r>
            <a:r>
              <a:rPr lang="th-TH" sz="2700" b="1" spc="-15" dirty="0" smtClean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...................</a:t>
            </a:r>
            <a:endParaRPr lang="th-TH" sz="2700" b="1" spc="-15" dirty="0">
              <a:solidFill>
                <a:srgbClr val="000000"/>
              </a:solidFill>
              <a:latin typeface="FreesiaUPC" pitchFamily="34" charset="-34"/>
              <a:ea typeface="Cordia New"/>
              <a:cs typeface="FreesiaUPC" pitchFamily="34" charset="-34"/>
            </a:endParaRPr>
          </a:p>
          <a:p>
            <a:pPr algn="ctr" defTabSz="685800" fontAlgn="base" latinLnBrk="0">
              <a:spcBef>
                <a:spcPts val="450"/>
              </a:spcBef>
              <a:spcAft>
                <a:spcPct val="0"/>
              </a:spcAft>
              <a:tabLst>
                <a:tab pos="540068" algn="l"/>
                <a:tab pos="342900" algn="l"/>
              </a:tabLst>
            </a:pPr>
            <a:r>
              <a:rPr lang="th-TH" sz="2700" b="1" spc="-15" dirty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มีมติเห็นชอบการแต่งตั้งคณะกรรมการพัฒนาหลักสูตร</a:t>
            </a:r>
          </a:p>
          <a:p>
            <a:pPr algn="ctr" defTabSz="685800" fontAlgn="base" latinLnBrk="0">
              <a:spcBef>
                <a:spcPts val="450"/>
              </a:spcBef>
              <a:spcAft>
                <a:spcPct val="0"/>
              </a:spcAft>
              <a:tabLst>
                <a:tab pos="540068" algn="l"/>
                <a:tab pos="342900" algn="l"/>
              </a:tabLst>
            </a:pPr>
            <a:r>
              <a:rPr lang="th-TH" sz="2700" b="1" spc="-15" dirty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ตามที่คณะวิชาเสนอ</a:t>
            </a:r>
          </a:p>
          <a:p>
            <a:pPr algn="ctr" defTabSz="685800" fontAlgn="base" latinLnBrk="0">
              <a:spcBef>
                <a:spcPts val="450"/>
              </a:spcBef>
              <a:spcAft>
                <a:spcPct val="0"/>
              </a:spcAft>
              <a:tabLst>
                <a:tab pos="540068" algn="l"/>
                <a:tab pos="342900" algn="l"/>
              </a:tabLst>
            </a:pPr>
            <a:r>
              <a:rPr lang="th-TH" sz="2700" b="1" spc="-15" dirty="0">
                <a:solidFill>
                  <a:srgbClr val="000000"/>
                </a:solidFill>
                <a:latin typeface="FreesiaUPC" pitchFamily="34" charset="-34"/>
                <a:ea typeface="Cordia New"/>
                <a:cs typeface="FreesiaUPC" pitchFamily="34" charset="-34"/>
              </a:rPr>
              <a:t>และให้นำเสนอขออนุมัติต่อสภามหาวิทยาลัย</a:t>
            </a:r>
          </a:p>
          <a:p>
            <a:pPr algn="ctr" defTabSz="685800" fontAlgn="base" latinLnBrk="0">
              <a:spcBef>
                <a:spcPts val="450"/>
              </a:spcBef>
              <a:spcAft>
                <a:spcPct val="0"/>
              </a:spcAft>
              <a:tabLst>
                <a:tab pos="540068" algn="l"/>
                <a:tab pos="342900" algn="l"/>
              </a:tabLst>
            </a:pPr>
            <a:endParaRPr lang="th-TH" sz="27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89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544108" y="87474"/>
            <a:ext cx="540060" cy="594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C2E84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52120" y="55164"/>
            <a:ext cx="3371850" cy="62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0">
              <a:spcBef>
                <a:spcPct val="0"/>
              </a:spcBef>
              <a:spcAft>
                <a:spcPct val="0"/>
              </a:spcAft>
            </a:pPr>
            <a:r>
              <a:rPr lang="th-TH" sz="4000" b="1" i="1" dirty="0">
                <a:solidFill>
                  <a:srgbClr val="522438"/>
                </a:solidFill>
                <a:latin typeface="FreesiaUPC" pitchFamily="34" charset="-34"/>
                <a:cs typeface="FreesiaUPC" pitchFamily="34" charset="-34"/>
              </a:rPr>
              <a:t>สรุปสาระสำคัญ  </a:t>
            </a:r>
            <a:endParaRPr lang="en-US" sz="4000" b="1" i="1" dirty="0">
              <a:solidFill>
                <a:srgbClr val="522438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793" y="646618"/>
            <a:ext cx="842493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 latinLnBrk="0"/>
            <a:r>
              <a:rPr lang="th-TH" sz="2400" b="1" spc="-23" dirty="0">
                <a:solidFill>
                  <a:srgbClr val="0C2E84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คณะวิชา ขออนุมัติหลักสูตร</a:t>
            </a:r>
            <a:r>
              <a:rPr lang="th-TH" sz="2400" b="1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ใหม่/ปรับปรุง</a:t>
            </a:r>
            <a:r>
              <a:rPr lang="th-TH" sz="2400" b="1" spc="-23" dirty="0">
                <a:solidFill>
                  <a:srgbClr val="0C2E84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หลักสูตรระดับปริญญาตรี  และระดับบัณฑิตศึกษา  รวม </a:t>
            </a:r>
            <a:r>
              <a:rPr lang="th-TH" sz="2400" b="1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............หลักสูตร </a:t>
            </a:r>
            <a:r>
              <a:rPr lang="th-TH" sz="2400" b="1" spc="-23" dirty="0">
                <a:solidFill>
                  <a:srgbClr val="0C2E84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ดังนี้</a:t>
            </a:r>
            <a:endParaRPr lang="en-US" sz="2400" dirty="0">
              <a:solidFill>
                <a:srgbClr val="0C2E84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96" y="1519283"/>
            <a:ext cx="8520422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 defTabSz="685800" latinLnBrk="0"/>
            <a:r>
              <a:rPr lang="th-TH" sz="2000" b="1" spc="-23" dirty="0">
                <a:solidFill>
                  <a:schemeClr val="tx2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ระดับปริญญาตรี  จำนวน </a:t>
            </a:r>
            <a:r>
              <a:rPr lang="th-TH" sz="2000" b="1" spc="-23" dirty="0" smtClean="0">
                <a:solidFill>
                  <a:schemeClr val="tx2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.........หลักสูตร</a:t>
            </a:r>
            <a:endParaRPr lang="en-US" sz="2000" b="1" dirty="0">
              <a:solidFill>
                <a:schemeClr val="tx2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thaiDist" defTabSz="685800" latinLnBrk="0"/>
            <a:r>
              <a:rPr lang="en-US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1.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 </a:t>
            </a:r>
            <a:r>
              <a:rPr lang="th-TH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หลักสูตร.....................................หลักสูตรใหม่/หลักสูตรปรับปรุง 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พ.ศ. </a:t>
            </a:r>
            <a:r>
              <a:rPr lang="th-TH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.................. </a:t>
            </a:r>
            <a:endParaRPr lang="th-TH" spc="-23" dirty="0">
              <a:solidFill>
                <a:srgbClr val="0C2E84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thaiDist" defTabSz="685800" latinLnBrk="0"/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2</a:t>
            </a:r>
            <a:r>
              <a:rPr lang="en-US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</a:t>
            </a:r>
            <a:r>
              <a:rPr lang="th-TH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 </a:t>
            </a:r>
            <a:r>
              <a:rPr lang="th-TH" spc="-23" dirty="0" smtClean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หลักสูตร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..................................... 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(หลักสูตรนานาชาติ)  หลักสูตรปรับปรุง 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พ.ศ. .................. </a:t>
            </a:r>
            <a:endParaRPr lang="en-US" dirty="0">
              <a:solidFill>
                <a:srgbClr val="0C2E84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thaiDist" defTabSz="685800" latinLnBrk="0"/>
            <a:endParaRPr lang="en-US" dirty="0">
              <a:solidFill>
                <a:srgbClr val="0C2E84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thaiDist" defTabSz="685800" latinLnBrk="0"/>
            <a:endParaRPr lang="en-US" dirty="0">
              <a:solidFill>
                <a:srgbClr val="0C2E84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ctr" defTabSz="685800" latinLnBrk="0"/>
            <a:endParaRPr lang="en-US" dirty="0">
              <a:solidFill>
                <a:srgbClr val="0C2E84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thaiDist" defTabSz="685800" latinLnBrk="0"/>
            <a:r>
              <a:rPr lang="th-TH" sz="2000" b="1" spc="-23" dirty="0">
                <a:solidFill>
                  <a:schemeClr val="tx2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ระดับบัณฑิตศึกษา จำนวน 1 หลักสูตร</a:t>
            </a:r>
            <a:endParaRPr lang="en-US" sz="2000" dirty="0">
              <a:solidFill>
                <a:schemeClr val="tx2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  <a:p>
            <a:pPr algn="thaiDist" defTabSz="685800" latinLnBrk="0"/>
            <a:r>
              <a:rPr lang="en-US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1.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 หลักสูตร.....................................หลักสูตรใหม่/หลักสูตรปรับปรุง พ.ศ. .................. </a:t>
            </a:r>
          </a:p>
          <a:p>
            <a:pPr algn="thaiDist" defTabSz="685800" latinLnBrk="0"/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2</a:t>
            </a:r>
            <a:r>
              <a:rPr lang="en-US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</a:t>
            </a:r>
            <a:r>
              <a:rPr lang="th-TH" spc="-23" dirty="0">
                <a:solidFill>
                  <a:srgbClr val="0C2E84"/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หลักสูตร..................................... (หลักสูตรนานาชาติ)  หลักสูตรปรับปรุง พ.ศ. ..................</a:t>
            </a:r>
            <a:endParaRPr lang="en-US" dirty="0">
              <a:solidFill>
                <a:srgbClr val="0C2E84"/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88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F89795-E020-47D5-8021-B2C8AE365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56718"/>
              </p:ext>
            </p:extLst>
          </p:nvPr>
        </p:nvGraphicFramePr>
        <p:xfrm>
          <a:off x="172277" y="596165"/>
          <a:ext cx="8799448" cy="39511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17496">
                  <a:extLst>
                    <a:ext uri="{9D8B030D-6E8A-4147-A177-3AD203B41FA5}">
                      <a16:colId xmlns:a16="http://schemas.microsoft.com/office/drawing/2014/main" val="1328089261"/>
                    </a:ext>
                  </a:extLst>
                </a:gridCol>
                <a:gridCol w="2606020">
                  <a:extLst>
                    <a:ext uri="{9D8B030D-6E8A-4147-A177-3AD203B41FA5}">
                      <a16:colId xmlns:a16="http://schemas.microsoft.com/office/drawing/2014/main" val="2187934769"/>
                    </a:ext>
                  </a:extLst>
                </a:gridCol>
                <a:gridCol w="2475932">
                  <a:extLst>
                    <a:ext uri="{9D8B030D-6E8A-4147-A177-3AD203B41FA5}">
                      <a16:colId xmlns:a16="http://schemas.microsoft.com/office/drawing/2014/main" val="2902488997"/>
                    </a:ext>
                  </a:extLst>
                </a:gridCol>
              </a:tblGrid>
              <a:tr h="6124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หลักสูตร</a:t>
                      </a:r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/</a:t>
                      </a:r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สาขาวิชา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ปรับโครงสร้างหลักสูตร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ปรับชื่อวิชา/คำอธิบายรายวิชา/ยกเลิกวิชา/เพิ่มวิชา</a:t>
                      </a:r>
                      <a:endParaRPr lang="th-TH" sz="105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9709163"/>
                  </a:ext>
                </a:extLst>
              </a:tr>
              <a:tr h="398348">
                <a:tc gridSpan="3"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1800" spc="-23" dirty="0" smtClean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ea typeface="Cordia New" panose="020B0304020202020204" pitchFamily="34" charset="-34"/>
                          <a:cs typeface="FreesiaUPC" panose="020B0604020202020204" pitchFamily="34" charset="-34"/>
                        </a:rPr>
                        <a:t>หลักสูตร.....................................หลักสูตรใหม่/หลักสูตรปรับปรุง พ.ศ. .................. 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03903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คงเดิม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b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</a:br>
                      <a:r>
                        <a:rPr lang="en-US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138 </a:t>
                      </a:r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เป็น </a:t>
                      </a:r>
                      <a:r>
                        <a:rPr lang="en-US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135 </a:t>
                      </a:r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หน่วยกิต </a:t>
                      </a:r>
                      <a:endParaRPr lang="en-US" sz="1500" b="1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algn="ctr"/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ลดวิชาเลือกเสรีจาก 3 เป็น 2 วิชา </a:t>
                      </a:r>
                      <a:endParaRPr lang="en-US" sz="1500" b="1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algn="ctr"/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(เป็นไปตามเกณฑ์มาตรฐานฯ 2558)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800" dirty="0">
                        <a:latin typeface="FreesiaUPC" panose="020B0604020202020204" pitchFamily="34" charset="-34"/>
                        <a:cs typeface="FreesiaUPC" panose="020B0604020202020204" pitchFamily="34" charset="-34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-ปรับรหัสวิชา ชื่อวิชา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-ยกเลิกบางรายวิชาและเพิ่มเติมวิชาใหม่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-ปรับปรุงเนื้อหาให้ครอบคลุมเหมาะสม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-ปรับชื่อกลุ่มวิชาเอกเลือก และเพิ่มกลุ่มใหม่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5961516"/>
                  </a:ext>
                </a:extLst>
              </a:tr>
              <a:tr h="425814">
                <a:tc gridSpan="3">
                  <a:txBody>
                    <a:bodyPr/>
                    <a:lstStyle/>
                    <a:p>
                      <a:pPr marL="457200" indent="-457200">
                        <a:buAutoNum type="arabicPeriod" startAt="2"/>
                      </a:pPr>
                      <a:r>
                        <a:rPr lang="th-TH" sz="1800" spc="-23" dirty="0" smtClean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ea typeface="Cordia New" panose="020B0304020202020204" pitchFamily="34" charset="-34"/>
                          <a:cs typeface="FreesiaUPC" panose="020B0604020202020204" pitchFamily="34" charset="-34"/>
                        </a:rPr>
                        <a:t>หลักสูตร.....................................หลักสูตรใหม่/หลักสูตรปรับปรุง พ.ศ. .................. </a:t>
                      </a:r>
                      <a:r>
                        <a:rPr lang="th-TH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endParaRPr lang="th-TH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19119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คงเดิม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b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</a:br>
                      <a:r>
                        <a:rPr lang="en-US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138 </a:t>
                      </a:r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เป็น </a:t>
                      </a:r>
                      <a:r>
                        <a:rPr lang="en-US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135 </a:t>
                      </a:r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หน่วยกิต </a:t>
                      </a:r>
                      <a:endParaRPr lang="en-US" sz="1500" b="1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algn="ctr"/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ลดวิชาแกน 1 วิชา </a:t>
                      </a:r>
                      <a:endParaRPr lang="en-US" sz="1500" b="1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algn="ctr"/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(เป็นไปตามเกณฑ์มาตรฐานฯ 2558)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800" dirty="0">
                        <a:latin typeface="FreesiaUPC" panose="020B0604020202020204" pitchFamily="34" charset="-34"/>
                        <a:cs typeface="FreesiaUPC" panose="020B0604020202020204" pitchFamily="34" charset="-34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-ปรับรหัสวิชา ชื่อวิชา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-ยกเลิกบางรายวิชาและเพิ่มเติมวิชาใหม่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-ปรับปรุงเนื้อหาให้ครอบคลุมเหมาะสม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-ปรับชื่อกลุ่มวิชาเอกเลือก และเพิ่มกลุ่มใหม่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40972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5F215F-59A2-8B96-B9E7-AF6CA8208516}"/>
              </a:ext>
            </a:extLst>
          </p:cNvPr>
          <p:cNvSpPr txBox="1"/>
          <p:nvPr/>
        </p:nvSpPr>
        <p:spPr>
          <a:xfrm>
            <a:off x="172277" y="71022"/>
            <a:ext cx="457021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thaiDist" defTabSz="685800" latinLnBrk="0"/>
            <a:r>
              <a:rPr lang="th-TH" sz="2800" b="1" spc="-23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ระดับปริญญาตรี  จำนวน </a:t>
            </a:r>
            <a:r>
              <a:rPr lang="th-TH" sz="2800" b="1" spc="-2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.... </a:t>
            </a:r>
            <a:r>
              <a:rPr lang="th-TH" sz="2800" b="1" spc="-23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หลักสูตร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90C2-57C8-301E-3199-CA71D10785BD}"/>
              </a:ext>
            </a:extLst>
          </p:cNvPr>
          <p:cNvSpPr txBox="1"/>
          <p:nvPr/>
        </p:nvSpPr>
        <p:spPr>
          <a:xfrm>
            <a:off x="714255" y="1563638"/>
            <a:ext cx="3154257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latinLnBrk="0"/>
            <a: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ตัวอย่างวิชาใหม่</a:t>
            </a:r>
          </a:p>
          <a:p>
            <a:pPr defTabSz="685800" latinLnBrk="0"/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AC203 </a:t>
            </a:r>
            <a: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ทักษะการใช้เทคโนโลยีสารสนเทศสำหรับนักบัญชี</a:t>
            </a:r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AC461 </a:t>
            </a:r>
            <a: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การบริหารต้นทุนเชิงกลยุทธ์</a:t>
            </a:r>
            <a:b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AC478 </a:t>
            </a:r>
            <a: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การจัดการธุรกิจออนไลน์</a:t>
            </a:r>
            <a:b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AC479 </a:t>
            </a:r>
            <a: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เกมจำลองทางการใช้ระบบสารสนเทศ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03520-2ED6-9AE0-5DB3-4D5515F325C3}"/>
              </a:ext>
            </a:extLst>
          </p:cNvPr>
          <p:cNvSpPr txBox="1"/>
          <p:nvPr/>
        </p:nvSpPr>
        <p:spPr>
          <a:xfrm>
            <a:off x="724458" y="3225817"/>
            <a:ext cx="315425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latinLnBrk="0"/>
            <a:r>
              <a:rPr lang="th-TH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ตัวอย่างวิชาใหม่</a:t>
            </a:r>
          </a:p>
          <a:p>
            <a:pPr defTabSz="685800" latinLnBrk="0"/>
            <a:r>
              <a:rPr lang="fr-FR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IA205 Information </a:t>
            </a:r>
            <a:r>
              <a:rPr lang="fr-FR" sz="1400" dirty="0" err="1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Technology</a:t>
            </a:r>
            <a:r>
              <a:rPr lang="fr-FR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Skills</a:t>
            </a:r>
            <a:r>
              <a:rPr lang="fr-FR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for Entrepreneurs</a:t>
            </a:r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IA447 Sustainable Management and Sustainability Report Assurance</a:t>
            </a:r>
          </a:p>
          <a:p>
            <a:pPr defTabSz="685800" latinLnBrk="0"/>
            <a:r>
              <a:rPr lang="fr-FR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IA205 Information </a:t>
            </a:r>
            <a:r>
              <a:rPr lang="fr-FR" sz="1400" dirty="0" err="1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Technology</a:t>
            </a:r>
            <a:r>
              <a:rPr lang="fr-FR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Skills</a:t>
            </a:r>
            <a:r>
              <a:rPr lang="fr-FR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for Entrepreneurs</a:t>
            </a:r>
          </a:p>
          <a:p>
            <a:pPr defTabSz="685800" latinLnBrk="0"/>
            <a:r>
              <a:rPr lang="en-US" sz="140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IH921 Business English and Business Soft Skills</a:t>
            </a:r>
            <a:endParaRPr lang="th-TH" sz="1400" dirty="0">
              <a:solidFill>
                <a:prstClr val="black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60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F89795-E020-47D5-8021-B2C8AE365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92920"/>
              </p:ext>
            </p:extLst>
          </p:nvPr>
        </p:nvGraphicFramePr>
        <p:xfrm>
          <a:off x="172277" y="596165"/>
          <a:ext cx="8799447" cy="36853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58884">
                  <a:extLst>
                    <a:ext uri="{9D8B030D-6E8A-4147-A177-3AD203B41FA5}">
                      <a16:colId xmlns:a16="http://schemas.microsoft.com/office/drawing/2014/main" val="1328089261"/>
                    </a:ext>
                  </a:extLst>
                </a:gridCol>
                <a:gridCol w="2764631">
                  <a:extLst>
                    <a:ext uri="{9D8B030D-6E8A-4147-A177-3AD203B41FA5}">
                      <a16:colId xmlns:a16="http://schemas.microsoft.com/office/drawing/2014/main" val="3165531099"/>
                    </a:ext>
                  </a:extLst>
                </a:gridCol>
                <a:gridCol w="2475932">
                  <a:extLst>
                    <a:ext uri="{9D8B030D-6E8A-4147-A177-3AD203B41FA5}">
                      <a16:colId xmlns:a16="http://schemas.microsoft.com/office/drawing/2014/main" val="2902488997"/>
                    </a:ext>
                  </a:extLst>
                </a:gridCol>
              </a:tblGrid>
              <a:tr h="6124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หลักสูตร</a:t>
                      </a:r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/</a:t>
                      </a:r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สาขาวิชา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ปรับโครงสร้างหลักสูตร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ปรับชื่อวิชา/คำอธิบายรายวิชา/ยกเลิกวิชา/เพิ่มวิชา</a:t>
                      </a:r>
                      <a:endParaRPr lang="th-TH" sz="105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9709163"/>
                  </a:ext>
                </a:extLst>
              </a:tr>
              <a:tr h="398348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800" spc="-23" dirty="0" smtClean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ea typeface="Cordia New" panose="020B0304020202020204" pitchFamily="34" charset="-34"/>
                          <a:cs typeface="FreesiaUPC" panose="020B0604020202020204" pitchFamily="34" charset="-34"/>
                        </a:rPr>
                        <a:t>หลักสูตร.....................................หลักสูตรใหม่/หลักสูตรปรับปรุง พ.ศ. .................. 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03903"/>
                  </a:ext>
                </a:extLst>
              </a:tr>
              <a:tr h="267462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คงเดิม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b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</a:br>
                      <a:r>
                        <a:rPr lang="th-TH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36 หน่วยกิต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แผน ก. แบบ ก.1, ก.2 คงเดิม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แผน ข. ไม่มีวิทยานิพนธ์ ตัดกลุ่มวิชาเอกเลือก และเพิ่มรายวิชาในกลุ่มวิชาเอก 9 หน่วยกิต</a:t>
                      </a: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800" dirty="0">
                        <a:latin typeface="FreesiaUPC" panose="020B0604020202020204" pitchFamily="34" charset="-34"/>
                        <a:cs typeface="FreesiaUPC" panose="020B0604020202020204" pitchFamily="34" charset="-34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-ปรับรหัสวิชา ชื่อวิชา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-ยกเลิกบางรายวิชาและเพิ่มเติมวิชาใหม่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-ปรับปรุงเนื้อหาให้ครอบคลุมเหมาะสม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C2E84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-ปรับชื่อกลุ่มวิชาเอกเลือก และเพิ่มกลุ่มใหม่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dirty="0">
                        <a:solidFill>
                          <a:srgbClr val="0C2E84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5961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5F215F-59A2-8B96-B9E7-AF6CA8208516}"/>
              </a:ext>
            </a:extLst>
          </p:cNvPr>
          <p:cNvSpPr txBox="1"/>
          <p:nvPr/>
        </p:nvSpPr>
        <p:spPr>
          <a:xfrm>
            <a:off x="107504" y="26153"/>
            <a:ext cx="457021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thaiDist" defTabSz="685800" latinLnBrk="0"/>
            <a:r>
              <a:rPr lang="th-TH" sz="2800" b="1" spc="-23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ระดับบัณฑิตศึกษา จำนวน </a:t>
            </a:r>
            <a:r>
              <a:rPr lang="th-TH" sz="2800" b="1" spc="-2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..... </a:t>
            </a:r>
            <a:r>
              <a:rPr lang="th-TH" sz="2800" b="1" spc="-23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ea typeface="Cordia New" panose="020B0304020202020204" pitchFamily="34" charset="-34"/>
                <a:cs typeface="FreesiaUPC" panose="020B0604020202020204" pitchFamily="34" charset="-34"/>
              </a:rPr>
              <a:t>หลักสูตร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FreesiaUPC" panose="020B0604020202020204" pitchFamily="34" charset="-34"/>
              <a:ea typeface="Cordia New" panose="020B03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574BB-F074-A0F8-3DA3-B6D8CDB486DD}"/>
              </a:ext>
            </a:extLst>
          </p:cNvPr>
          <p:cNvSpPr txBox="1"/>
          <p:nvPr/>
        </p:nvSpPr>
        <p:spPr>
          <a:xfrm>
            <a:off x="758957" y="1730193"/>
            <a:ext cx="2925365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latinLnBrk="0"/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ตัวอย่างวิชาใหม่</a:t>
            </a:r>
          </a:p>
          <a:p>
            <a:pPr defTabSz="685800" latinLnBrk="0"/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ME570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แนวคิดการตลาดดิจิทัลสำหรับผู้ประกอบการ</a:t>
            </a:r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ME575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ประเด็นปัจจุบันทางการประกอบการ</a:t>
            </a:r>
            <a:b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ME601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จากศูนย์สู่การเป็นฮีโร</a:t>
            </a:r>
            <a:b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ME562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การพัฒนาผลิตภัณฑ์ใหม่และการสร้างตราสินค้าของผู้ประกอบการ</a:t>
            </a:r>
            <a:endParaRPr lang="en-US" sz="1350" dirty="0">
              <a:solidFill>
                <a:prstClr val="black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defTabSz="685800" latinLnBrk="0"/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ME563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กลยุทธ์การเจริญเติบโตทางธุรกิจ</a:t>
            </a:r>
          </a:p>
          <a:p>
            <a:pPr defTabSz="685800" latinLnBrk="0"/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ME566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ประสบการณ์ของผู้ประกอบการ</a:t>
            </a:r>
          </a:p>
          <a:p>
            <a:pPr defTabSz="685800" latinLnBrk="0"/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ME571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ยุทธวิธีการขายและการเจรจาต่อรองสำหรับ</a:t>
            </a:r>
          </a:p>
          <a:p>
            <a:pPr defTabSz="685800" latinLnBrk="0"/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ผู้ประกอบการ</a:t>
            </a:r>
          </a:p>
          <a:p>
            <a:pPr defTabSz="685800" latinLnBrk="0"/>
            <a:r>
              <a:rPr lang="en-US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ME576 </a:t>
            </a:r>
            <a:r>
              <a:rPr lang="th-TH" sz="1350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การประกอบการขั้นสูง</a:t>
            </a:r>
          </a:p>
        </p:txBody>
      </p:sp>
    </p:spTree>
    <p:extLst>
      <p:ext uri="{BB962C8B-B14F-4D97-AF65-F5344CB8AC3E}">
        <p14:creationId xmlns:p14="http://schemas.microsoft.com/office/powerpoint/2010/main" val="394317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51533" y="10504"/>
            <a:ext cx="8492475" cy="1402274"/>
          </a:xfrm>
          <a:prstGeom prst="rect">
            <a:avLst/>
          </a:prstGeom>
        </p:spPr>
        <p:txBody>
          <a:bodyPr lIns="91334" tIns="45667" rIns="91334" bIns="45667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3703">
              <a:defRPr/>
            </a:pPr>
            <a:r>
              <a:rPr lang="th-TH" sz="48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ประเด็นเสนอเพื่อพิจารณา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292" y="1514238"/>
            <a:ext cx="8677387" cy="1569553"/>
          </a:xfrm>
          <a:prstGeom prst="rect">
            <a:avLst/>
          </a:prstGeom>
        </p:spPr>
        <p:txBody>
          <a:bodyPr wrap="square" lIns="91334" tIns="45667" rIns="91334" bIns="45667">
            <a:spAutoFit/>
          </a:bodyPr>
          <a:lstStyle/>
          <a:p>
            <a:pPr algn="thaiDist" defTabSz="684797" latinLnBrk="0">
              <a:defRPr/>
            </a:pPr>
            <a:r>
              <a:rPr lang="th-TH" sz="3200" b="1" spc="-3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	โปรดพิจารณาอนุมัติหลักสูตรปรับปรุง รวม  </a:t>
            </a:r>
            <a:r>
              <a:rPr lang="th-TH" sz="3200" b="1" spc="-30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..... </a:t>
            </a:r>
            <a:r>
              <a:rPr lang="th-TH" sz="3200" b="1" spc="-3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หลักสูตร</a:t>
            </a:r>
            <a:r>
              <a:rPr lang="en-US" sz="3200" b="1" spc="-3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spc="-3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       ดังรายละเอียดข้างต้น</a:t>
            </a:r>
            <a:endParaRPr lang="en-US" sz="3200" b="1" spc="-30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pPr algn="thaiDist" defTabSz="913388"/>
            <a:endParaRPr lang="th-TH" sz="3200" b="1" spc="-30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30927" y="820353"/>
            <a:ext cx="9078119" cy="4233208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89" rIns="68501" bIns="34289" rtlCol="0" anchor="ctr"/>
          <a:lstStyle/>
          <a:p>
            <a:pPr algn="ctr" defTabSz="684797" latinLnBrk="0">
              <a:defRPr/>
            </a:pP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14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9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0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8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0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5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1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2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6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18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0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1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13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22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12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3_219TGp_report_light_v2">
  <a:themeElements>
    <a:clrScheme name="08 3">
      <a:dk1>
        <a:srgbClr val="0C2E84"/>
      </a:dk1>
      <a:lt1>
        <a:srgbClr val="FFFFFF"/>
      </a:lt1>
      <a:dk2>
        <a:srgbClr val="000000"/>
      </a:dk2>
      <a:lt2>
        <a:srgbClr val="B2B2B2"/>
      </a:lt2>
      <a:accent1>
        <a:srgbClr val="339D75"/>
      </a:accent1>
      <a:accent2>
        <a:srgbClr val="6094C8"/>
      </a:accent2>
      <a:accent3>
        <a:srgbClr val="FFFFFF"/>
      </a:accent3>
      <a:accent4>
        <a:srgbClr val="092670"/>
      </a:accent4>
      <a:accent5>
        <a:srgbClr val="ADCCBD"/>
      </a:accent5>
      <a:accent6>
        <a:srgbClr val="5686B5"/>
      </a:accent6>
      <a:hlink>
        <a:srgbClr val="6CBCC4"/>
      </a:hlink>
      <a:folHlink>
        <a:srgbClr val="BCC8AC"/>
      </a:folHlink>
    </a:clrScheme>
    <a:fontScheme name="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8 1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89C82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328D75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2">
        <a:dk1>
          <a:srgbClr val="30311D"/>
        </a:dk1>
        <a:lt1>
          <a:srgbClr val="FFFFFF"/>
        </a:lt1>
        <a:dk2>
          <a:srgbClr val="93A731"/>
        </a:dk2>
        <a:lt2>
          <a:srgbClr val="DDDDDD"/>
        </a:lt2>
        <a:accent1>
          <a:srgbClr val="4FBFAF"/>
        </a:accent1>
        <a:accent2>
          <a:srgbClr val="5C85D0"/>
        </a:accent2>
        <a:accent3>
          <a:srgbClr val="FFFFFF"/>
        </a:accent3>
        <a:accent4>
          <a:srgbClr val="272817"/>
        </a:accent4>
        <a:accent5>
          <a:srgbClr val="B2DCD4"/>
        </a:accent5>
        <a:accent6>
          <a:srgbClr val="5378BC"/>
        </a:accent6>
        <a:hlink>
          <a:srgbClr val="A06EAC"/>
        </a:hlink>
        <a:folHlink>
          <a:srgbClr val="7199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3">
        <a:dk1>
          <a:srgbClr val="0C2E84"/>
        </a:dk1>
        <a:lt1>
          <a:srgbClr val="FFFFFF"/>
        </a:lt1>
        <a:dk2>
          <a:srgbClr val="000000"/>
        </a:dk2>
        <a:lt2>
          <a:srgbClr val="B2B2B2"/>
        </a:lt2>
        <a:accent1>
          <a:srgbClr val="339D75"/>
        </a:accent1>
        <a:accent2>
          <a:srgbClr val="6094C8"/>
        </a:accent2>
        <a:accent3>
          <a:srgbClr val="FFFFFF"/>
        </a:accent3>
        <a:accent4>
          <a:srgbClr val="092670"/>
        </a:accent4>
        <a:accent5>
          <a:srgbClr val="ADCCBD"/>
        </a:accent5>
        <a:accent6>
          <a:srgbClr val="5686B5"/>
        </a:accent6>
        <a:hlink>
          <a:srgbClr val="6CBCC4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6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17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29098</TotalTime>
  <Words>376</Words>
  <Application>Microsoft Office PowerPoint</Application>
  <PresentationFormat>On-screen Show (16:9)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48</vt:i4>
      </vt:variant>
      <vt:variant>
        <vt:lpstr>Slide Titles</vt:lpstr>
      </vt:variant>
      <vt:variant>
        <vt:i4>8</vt:i4>
      </vt:variant>
    </vt:vector>
  </HeadingPairs>
  <TitlesOfParts>
    <vt:vector size="67" baseType="lpstr">
      <vt:lpstr>Angsana New</vt:lpstr>
      <vt:lpstr>Arial</vt:lpstr>
      <vt:lpstr>Arial Unicode MS</vt:lpstr>
      <vt:lpstr>Calibri</vt:lpstr>
      <vt:lpstr>Calibri Light</vt:lpstr>
      <vt:lpstr>Cordia New</vt:lpstr>
      <vt:lpstr>FreesiaUPC</vt:lpstr>
      <vt:lpstr>TH Sarabun New</vt:lpstr>
      <vt:lpstr>Times New Roman</vt:lpstr>
      <vt:lpstr>Verdana</vt:lpstr>
      <vt:lpstr>Wingdings</vt:lpstr>
      <vt:lpstr>Custom Design</vt:lpstr>
      <vt:lpstr>3_Contents Slide Master</vt:lpstr>
      <vt:lpstr>1_Section Break Slide Master</vt:lpstr>
      <vt:lpstr>8_Section Break Slide Master</vt:lpstr>
      <vt:lpstr>6_Section Break Slide Master</vt:lpstr>
      <vt:lpstr>Contents Slide Master</vt:lpstr>
      <vt:lpstr>3_Section Break Slide Master</vt:lpstr>
      <vt:lpstr>1_Contents Slide Master</vt:lpstr>
      <vt:lpstr>2_Contents Slide Master</vt:lpstr>
      <vt:lpstr>4_Contents Slide Master</vt:lpstr>
      <vt:lpstr>5_Contents Slide Master</vt:lpstr>
      <vt:lpstr>4_Section Break Slide Master</vt:lpstr>
      <vt:lpstr>Section Break Slide Master</vt:lpstr>
      <vt:lpstr>13_Contents Slide Master</vt:lpstr>
      <vt:lpstr>1_Custom Design</vt:lpstr>
      <vt:lpstr>15_Contents Slide Master</vt:lpstr>
      <vt:lpstr>7_Section Break Slide Master</vt:lpstr>
      <vt:lpstr>2_Section Break Slide Master</vt:lpstr>
      <vt:lpstr>9_Section Break Slide Master</vt:lpstr>
      <vt:lpstr>10_Section Break Slide Master</vt:lpstr>
      <vt:lpstr>11_Section Break Slide Master</vt:lpstr>
      <vt:lpstr>2_Custom Design</vt:lpstr>
      <vt:lpstr>7_Contents Slide Master</vt:lpstr>
      <vt:lpstr>11_Custom Design</vt:lpstr>
      <vt:lpstr>8_Contents Slide Master</vt:lpstr>
      <vt:lpstr>9_Custom Design</vt:lpstr>
      <vt:lpstr>10_Contents Slide Master</vt:lpstr>
      <vt:lpstr>5_Section Break Slide Master</vt:lpstr>
      <vt:lpstr>4_Custom Design</vt:lpstr>
      <vt:lpstr>11_Contents Slide Master</vt:lpstr>
      <vt:lpstr>12_Contents Slide Master</vt:lpstr>
      <vt:lpstr>5_Custom Design</vt:lpstr>
      <vt:lpstr>13_Custom Design</vt:lpstr>
      <vt:lpstr>16_Contents Slide Master</vt:lpstr>
      <vt:lpstr>6_Custom Design</vt:lpstr>
      <vt:lpstr>10_Office Theme</vt:lpstr>
      <vt:lpstr>18_Contents Slide Master</vt:lpstr>
      <vt:lpstr>20_Contents Slide Master</vt:lpstr>
      <vt:lpstr>21_Contents Slide Master</vt:lpstr>
      <vt:lpstr>13_Section Break Slide Master</vt:lpstr>
      <vt:lpstr>22_Contents Slide Master</vt:lpstr>
      <vt:lpstr>12_Section Break Slide Master</vt:lpstr>
      <vt:lpstr>3_219TGp_report_light_v2</vt:lpstr>
      <vt:lpstr>8_Custom Design</vt:lpstr>
      <vt:lpstr>17_Custom Design</vt:lpstr>
      <vt:lpstr>16_Section Break Slide Master</vt:lpstr>
      <vt:lpstr>17_Section Break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Prapadsorn Watson</cp:lastModifiedBy>
  <cp:revision>2297</cp:revision>
  <cp:lastPrinted>2021-11-03T06:22:06Z</cp:lastPrinted>
  <dcterms:created xsi:type="dcterms:W3CDTF">2014-04-01T16:27:38Z</dcterms:created>
  <dcterms:modified xsi:type="dcterms:W3CDTF">2022-07-05T07:27:46Z</dcterms:modified>
</cp:coreProperties>
</file>